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ink/ink1.xml" ContentType="application/inkml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37"/>
  </p:notesMasterIdLst>
  <p:handoutMasterIdLst>
    <p:handoutMasterId r:id="rId38"/>
  </p:handoutMasterIdLst>
  <p:sldIdLst>
    <p:sldId id="258" r:id="rId5"/>
    <p:sldId id="260" r:id="rId6"/>
    <p:sldId id="261" r:id="rId7"/>
    <p:sldId id="1176" r:id="rId8"/>
    <p:sldId id="1215" r:id="rId9"/>
    <p:sldId id="1225" r:id="rId10"/>
    <p:sldId id="1217" r:id="rId11"/>
    <p:sldId id="1218" r:id="rId12"/>
    <p:sldId id="1219" r:id="rId13"/>
    <p:sldId id="1192" r:id="rId14"/>
    <p:sldId id="1194" r:id="rId15"/>
    <p:sldId id="1222" r:id="rId16"/>
    <p:sldId id="1193" r:id="rId17"/>
    <p:sldId id="1195" r:id="rId18"/>
    <p:sldId id="1196" r:id="rId19"/>
    <p:sldId id="1221" r:id="rId20"/>
    <p:sldId id="1220" r:id="rId21"/>
    <p:sldId id="1223" r:id="rId22"/>
    <p:sldId id="1224" r:id="rId23"/>
    <p:sldId id="1227" r:id="rId24"/>
    <p:sldId id="1228" r:id="rId25"/>
    <p:sldId id="1229" r:id="rId26"/>
    <p:sldId id="1226" r:id="rId27"/>
    <p:sldId id="1190" r:id="rId28"/>
    <p:sldId id="1203" r:id="rId29"/>
    <p:sldId id="1206" r:id="rId30"/>
    <p:sldId id="1207" r:id="rId31"/>
    <p:sldId id="1208" r:id="rId32"/>
    <p:sldId id="1209" r:id="rId33"/>
    <p:sldId id="1210" r:id="rId34"/>
    <p:sldId id="1216" r:id="rId35"/>
    <p:sldId id="1170" r:id="rId3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ejskalová Andrea, HELUZ cihlářský průmysl v.o.s." initials="SAHcpv" lastIdx="1" clrIdx="0">
    <p:extLst>
      <p:ext uri="{19B8F6BF-5375-455C-9EA6-DF929625EA0E}">
        <p15:presenceInfo xmlns:p15="http://schemas.microsoft.com/office/powerpoint/2012/main" userId="S::astejskalova@heluz.cz::ecb6223c-d3ee-44ec-9dfd-0e53c549b55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8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commentAuthors" Target="commentAuthor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inrich Pavel" userId="577f3aac-53f7-4144-9534-037082aac740" providerId="ADAL" clId="{D68E6525-212C-4A32-A8C3-EE15C8C34FD0}"/>
    <pc:docChg chg="delSld">
      <pc:chgData name="Heinrich Pavel" userId="577f3aac-53f7-4144-9534-037082aac740" providerId="ADAL" clId="{D68E6525-212C-4A32-A8C3-EE15C8C34FD0}" dt="2025-11-25T20:46:47.089" v="1" actId="47"/>
      <pc:docMkLst>
        <pc:docMk/>
      </pc:docMkLst>
      <pc:sldChg chg="del">
        <pc:chgData name="Heinrich Pavel" userId="577f3aac-53f7-4144-9534-037082aac740" providerId="ADAL" clId="{D68E6525-212C-4A32-A8C3-EE15C8C34FD0}" dt="2025-11-25T20:46:36.315" v="0" actId="47"/>
        <pc:sldMkLst>
          <pc:docMk/>
          <pc:sldMk cId="2840174531" sldId="1187"/>
        </pc:sldMkLst>
      </pc:sldChg>
      <pc:sldChg chg="del">
        <pc:chgData name="Heinrich Pavel" userId="577f3aac-53f7-4144-9534-037082aac740" providerId="ADAL" clId="{D68E6525-212C-4A32-A8C3-EE15C8C34FD0}" dt="2025-11-25T20:46:47.089" v="1" actId="47"/>
        <pc:sldMkLst>
          <pc:docMk/>
          <pc:sldMk cId="255653432" sldId="1188"/>
        </pc:sldMkLst>
      </pc:sldChg>
      <pc:sldChg chg="del">
        <pc:chgData name="Heinrich Pavel" userId="577f3aac-53f7-4144-9534-037082aac740" providerId="ADAL" clId="{D68E6525-212C-4A32-A8C3-EE15C8C34FD0}" dt="2025-11-25T20:46:47.089" v="1" actId="47"/>
        <pc:sldMkLst>
          <pc:docMk/>
          <pc:sldMk cId="1791808827" sldId="1197"/>
        </pc:sldMkLst>
      </pc:sldChg>
      <pc:sldChg chg="del">
        <pc:chgData name="Heinrich Pavel" userId="577f3aac-53f7-4144-9534-037082aac740" providerId="ADAL" clId="{D68E6525-212C-4A32-A8C3-EE15C8C34FD0}" dt="2025-11-25T20:46:47.089" v="1" actId="47"/>
        <pc:sldMkLst>
          <pc:docMk/>
          <pc:sldMk cId="205250954" sldId="1198"/>
        </pc:sldMkLst>
      </pc:sldChg>
      <pc:sldChg chg="del">
        <pc:chgData name="Heinrich Pavel" userId="577f3aac-53f7-4144-9534-037082aac740" providerId="ADAL" clId="{D68E6525-212C-4A32-A8C3-EE15C8C34FD0}" dt="2025-11-25T20:46:47.089" v="1" actId="47"/>
        <pc:sldMkLst>
          <pc:docMk/>
          <pc:sldMk cId="1005814658" sldId="1199"/>
        </pc:sldMkLst>
      </pc:sldChg>
      <pc:sldChg chg="del">
        <pc:chgData name="Heinrich Pavel" userId="577f3aac-53f7-4144-9534-037082aac740" providerId="ADAL" clId="{D68E6525-212C-4A32-A8C3-EE15C8C34FD0}" dt="2025-11-25T20:46:47.089" v="1" actId="47"/>
        <pc:sldMkLst>
          <pc:docMk/>
          <pc:sldMk cId="3499573433" sldId="1201"/>
        </pc:sldMkLst>
      </pc:sldChg>
      <pc:sldChg chg="del">
        <pc:chgData name="Heinrich Pavel" userId="577f3aac-53f7-4144-9534-037082aac740" providerId="ADAL" clId="{D68E6525-212C-4A32-A8C3-EE15C8C34FD0}" dt="2025-11-25T20:46:47.089" v="1" actId="47"/>
        <pc:sldMkLst>
          <pc:docMk/>
          <pc:sldMk cId="3006937089" sldId="1204"/>
        </pc:sldMkLst>
      </pc:sldChg>
      <pc:sldChg chg="del">
        <pc:chgData name="Heinrich Pavel" userId="577f3aac-53f7-4144-9534-037082aac740" providerId="ADAL" clId="{D68E6525-212C-4A32-A8C3-EE15C8C34FD0}" dt="2025-11-25T20:46:47.089" v="1" actId="47"/>
        <pc:sldMkLst>
          <pc:docMk/>
          <pc:sldMk cId="1545787297" sldId="1205"/>
        </pc:sldMkLst>
      </pc:sldChg>
      <pc:sldChg chg="del">
        <pc:chgData name="Heinrich Pavel" userId="577f3aac-53f7-4144-9534-037082aac740" providerId="ADAL" clId="{D68E6525-212C-4A32-A8C3-EE15C8C34FD0}" dt="2025-11-25T20:46:47.089" v="1" actId="47"/>
        <pc:sldMkLst>
          <pc:docMk/>
          <pc:sldMk cId="4250382357" sldId="1211"/>
        </pc:sldMkLst>
      </pc:sldChg>
      <pc:sldChg chg="del">
        <pc:chgData name="Heinrich Pavel" userId="577f3aac-53f7-4144-9534-037082aac740" providerId="ADAL" clId="{D68E6525-212C-4A32-A8C3-EE15C8C34FD0}" dt="2025-11-25T20:46:47.089" v="1" actId="47"/>
        <pc:sldMkLst>
          <pc:docMk/>
          <pc:sldMk cId="3054843574" sldId="1212"/>
        </pc:sldMkLst>
      </pc:sldChg>
      <pc:sldChg chg="del">
        <pc:chgData name="Heinrich Pavel" userId="577f3aac-53f7-4144-9534-037082aac740" providerId="ADAL" clId="{D68E6525-212C-4A32-A8C3-EE15C8C34FD0}" dt="2025-11-25T20:46:47.089" v="1" actId="47"/>
        <pc:sldMkLst>
          <pc:docMk/>
          <pc:sldMk cId="4103109831" sldId="1213"/>
        </pc:sldMkLst>
      </pc:sldChg>
      <pc:sldChg chg="del">
        <pc:chgData name="Heinrich Pavel" userId="577f3aac-53f7-4144-9534-037082aac740" providerId="ADAL" clId="{D68E6525-212C-4A32-A8C3-EE15C8C34FD0}" dt="2025-11-25T20:46:47.089" v="1" actId="47"/>
        <pc:sldMkLst>
          <pc:docMk/>
          <pc:sldMk cId="1478891038" sldId="1230"/>
        </pc:sldMkLst>
      </pc:sldChg>
      <pc:sldChg chg="del">
        <pc:chgData name="Heinrich Pavel" userId="577f3aac-53f7-4144-9534-037082aac740" providerId="ADAL" clId="{D68E6525-212C-4A32-A8C3-EE15C8C34FD0}" dt="2025-11-25T20:46:47.089" v="1" actId="47"/>
        <pc:sldMkLst>
          <pc:docMk/>
          <pc:sldMk cId="247375625" sldId="1231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Se&#353;it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List1!$B$2</c:f>
              <c:strCache>
                <c:ptCount val="1"/>
                <c:pt idx="0">
                  <c:v>Jednostranně omítnutý</c:v>
                </c:pt>
              </c:strCache>
            </c:strRef>
          </c:tx>
          <c:xVal>
            <c:numRef>
              <c:f>List1!$A$3:$A$18</c:f>
              <c:numCache>
                <c:formatCode>General</c:formatCode>
                <c:ptCount val="16"/>
                <c:pt idx="0">
                  <c:v>10</c:v>
                </c:pt>
                <c:pt idx="1">
                  <c:v>20</c:v>
                </c:pt>
                <c:pt idx="2">
                  <c:v>30</c:v>
                </c:pt>
                <c:pt idx="3">
                  <c:v>40</c:v>
                </c:pt>
                <c:pt idx="4">
                  <c:v>50</c:v>
                </c:pt>
                <c:pt idx="5">
                  <c:v>60</c:v>
                </c:pt>
                <c:pt idx="6">
                  <c:v>70</c:v>
                </c:pt>
                <c:pt idx="7">
                  <c:v>80</c:v>
                </c:pt>
                <c:pt idx="8">
                  <c:v>90</c:v>
                </c:pt>
                <c:pt idx="9">
                  <c:v>100</c:v>
                </c:pt>
                <c:pt idx="10">
                  <c:v>150</c:v>
                </c:pt>
                <c:pt idx="11">
                  <c:v>200</c:v>
                </c:pt>
                <c:pt idx="12">
                  <c:v>250</c:v>
                </c:pt>
                <c:pt idx="13">
                  <c:v>300</c:v>
                </c:pt>
                <c:pt idx="14">
                  <c:v>450</c:v>
                </c:pt>
                <c:pt idx="15">
                  <c:v>600</c:v>
                </c:pt>
              </c:numCache>
            </c:numRef>
          </c:xVal>
          <c:yVal>
            <c:numRef>
              <c:f>List1!$B$3:$B$18</c:f>
              <c:numCache>
                <c:formatCode>General</c:formatCode>
                <c:ptCount val="16"/>
                <c:pt idx="0">
                  <c:v>3.0000000000000002E-2</c:v>
                </c:pt>
                <c:pt idx="1">
                  <c:v>2.0000000000000007E-2</c:v>
                </c:pt>
                <c:pt idx="2">
                  <c:v>2.0000000000000007E-2</c:v>
                </c:pt>
                <c:pt idx="3">
                  <c:v>0.05</c:v>
                </c:pt>
                <c:pt idx="4">
                  <c:v>4.0000000000000015E-2</c:v>
                </c:pt>
                <c:pt idx="5">
                  <c:v>6.0000000000000019E-2</c:v>
                </c:pt>
                <c:pt idx="6">
                  <c:v>8.0000000000000029E-2</c:v>
                </c:pt>
                <c:pt idx="7">
                  <c:v>9.0000000000000024E-2</c:v>
                </c:pt>
                <c:pt idx="8">
                  <c:v>0.1</c:v>
                </c:pt>
                <c:pt idx="9">
                  <c:v>0.11</c:v>
                </c:pt>
                <c:pt idx="10">
                  <c:v>0.15000000000000005</c:v>
                </c:pt>
                <c:pt idx="11">
                  <c:v>0.23</c:v>
                </c:pt>
                <c:pt idx="12">
                  <c:v>0.28000000000000008</c:v>
                </c:pt>
                <c:pt idx="13">
                  <c:v>0.38000000000000012</c:v>
                </c:pt>
                <c:pt idx="14">
                  <c:v>0.55000000000000004</c:v>
                </c:pt>
                <c:pt idx="15">
                  <c:v>0.74000000000000021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763-4176-ABA4-EDA84DE67416}"/>
            </c:ext>
          </c:extLst>
        </c:ser>
        <c:ser>
          <c:idx val="1"/>
          <c:order val="1"/>
          <c:tx>
            <c:strRef>
              <c:f>List1!$C$2</c:f>
              <c:strCache>
                <c:ptCount val="1"/>
                <c:pt idx="0">
                  <c:v>Oboustranně omítnutý</c:v>
                </c:pt>
              </c:strCache>
            </c:strRef>
          </c:tx>
          <c:xVal>
            <c:numRef>
              <c:f>List1!$A$3:$A$18</c:f>
              <c:numCache>
                <c:formatCode>General</c:formatCode>
                <c:ptCount val="16"/>
                <c:pt idx="0">
                  <c:v>10</c:v>
                </c:pt>
                <c:pt idx="1">
                  <c:v>20</c:v>
                </c:pt>
                <c:pt idx="2">
                  <c:v>30</c:v>
                </c:pt>
                <c:pt idx="3">
                  <c:v>40</c:v>
                </c:pt>
                <c:pt idx="4">
                  <c:v>50</c:v>
                </c:pt>
                <c:pt idx="5">
                  <c:v>60</c:v>
                </c:pt>
                <c:pt idx="6">
                  <c:v>70</c:v>
                </c:pt>
                <c:pt idx="7">
                  <c:v>80</c:v>
                </c:pt>
                <c:pt idx="8">
                  <c:v>90</c:v>
                </c:pt>
                <c:pt idx="9">
                  <c:v>100</c:v>
                </c:pt>
                <c:pt idx="10">
                  <c:v>150</c:v>
                </c:pt>
                <c:pt idx="11">
                  <c:v>200</c:v>
                </c:pt>
                <c:pt idx="12">
                  <c:v>250</c:v>
                </c:pt>
                <c:pt idx="13">
                  <c:v>300</c:v>
                </c:pt>
                <c:pt idx="14">
                  <c:v>450</c:v>
                </c:pt>
                <c:pt idx="15">
                  <c:v>600</c:v>
                </c:pt>
              </c:numCache>
            </c:numRef>
          </c:xVal>
          <c:yVal>
            <c:numRef>
              <c:f>List1!$C$3:$C$18</c:f>
              <c:numCache>
                <c:formatCode>General</c:formatCode>
                <c:ptCount val="1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1.0000000000000004E-2</c:v>
                </c:pt>
                <c:pt idx="5">
                  <c:v>1.0000000000000004E-2</c:v>
                </c:pt>
                <c:pt idx="6">
                  <c:v>1.0000000000000004E-2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3.0000000000000002E-2</c:v>
                </c:pt>
                <c:pt idx="11">
                  <c:v>3.0000000000000002E-2</c:v>
                </c:pt>
                <c:pt idx="12">
                  <c:v>3.0000000000000002E-2</c:v>
                </c:pt>
                <c:pt idx="13">
                  <c:v>6.0000000000000019E-2</c:v>
                </c:pt>
                <c:pt idx="14">
                  <c:v>8.0000000000000029E-2</c:v>
                </c:pt>
                <c:pt idx="15">
                  <c:v>0.12000000000000002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763-4176-ABA4-EDA84DE674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27451008"/>
        <c:axId val="327452928"/>
      </c:scatterChart>
      <c:valAx>
        <c:axId val="327451008"/>
        <c:scaling>
          <c:orientation val="minMax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sz="1800"/>
                </a:pPr>
                <a:r>
                  <a:rPr lang="cs-CZ" sz="1800"/>
                  <a:t>Tlakový rozdíl (Pa)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cs-CZ"/>
          </a:p>
        </c:txPr>
        <c:crossAx val="327452928"/>
        <c:crosses val="autoZero"/>
        <c:crossBetween val="midCat"/>
      </c:valAx>
      <c:valAx>
        <c:axId val="32745292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cs-CZ" sz="1800"/>
                  <a:t>Tok vzduchu (m</a:t>
                </a:r>
                <a:r>
                  <a:rPr lang="cs-CZ" sz="1800" baseline="30000"/>
                  <a:t>3</a:t>
                </a:r>
                <a:r>
                  <a:rPr lang="cs-CZ" sz="1800"/>
                  <a:t>/(h.m</a:t>
                </a:r>
                <a:r>
                  <a:rPr lang="cs-CZ" sz="1800" baseline="30000"/>
                  <a:t>2)</a:t>
                </a:r>
                <a:r>
                  <a:rPr lang="cs-CZ" sz="1800"/>
                  <a:t>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cs-CZ"/>
          </a:p>
        </c:txPr>
        <c:crossAx val="327451008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73975867013767715"/>
          <c:y val="0.3696189602315974"/>
          <c:w val="0.24776082019666723"/>
          <c:h val="0.26672690529459686"/>
        </c:manualLayout>
      </c:layout>
      <c:overlay val="1"/>
      <c:spPr>
        <a:solidFill>
          <a:schemeClr val="lt1"/>
        </a:solidFill>
        <a:ln w="25400" cap="flat" cmpd="sng" algn="ctr">
          <a:solidFill>
            <a:schemeClr val="dk1"/>
          </a:solidFill>
          <a:prstDash val="solid"/>
        </a:ln>
        <a:effectLst/>
      </c:spPr>
      <c:txPr>
        <a:bodyPr/>
        <a:lstStyle/>
        <a:p>
          <a:pPr>
            <a:defRPr sz="140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43E92EBE-0C43-400B-89C0-222AB5607E5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6C9BC08-C2EE-4684-B37C-5E4C86517D0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56683D-EADC-4370-90C4-07D843899E07}" type="datetime1">
              <a:rPr lang="cs-CZ" smtClean="0"/>
              <a:t>25.11.2025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B20D347-7A2F-4DF0-8DD8-8049D078A1C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3D3542B-6C02-4CB4-8FBC-901D1A7A6BE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89874F-7E6C-4F7A-9127-B10334B00D6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3056463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1-20T13:22:07.405"/>
    </inkml:context>
    <inkml:brush xml:id="br0">
      <inkml:brushProperty name="width" value="0.2" units="cm"/>
      <inkml:brushProperty name="height" value="0.4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0 275,'1010'0,"-811"14,-19-1,-170-12,396 15,-51 16,-237-24,136-8,-98-3,-100 3,436-16,104 3,-369 16,133 13,-156-5,63 6,64-4,-52-5,441 41,215-27,-830-22,370 16,-228-4,-14 0,164 4,3397-17,-3577-13,-32 0,162 13,195-9,547-9,-710 22,244-18,22 1,477 15,-906-15,6 0,598 15,-793-3,0-2,0-1,0-1,-1-1,40-17,-16 6,-49 18,0 0,-1 0,1 0,0 0,0-1,0 1,0 0,0-1,-1 1,1 0,0-1,0 1,-1-1,1 1,0-1,-1 0,1 1,0-1,-1 0,1 1,-1-1,1 0,0-1,-15-8,-36-1,-90-1,-216 10,2 1,-258-23,354 0,-5 0,-349-7,517 28,-148-12,34 4,2306 13,-1163-4,-3435 2,2332-14,7 0,-82 1,-44-1,-3721 17,2058-5,-1613 2,3321-14,1 0,-49 0,-26 0,113 17,-332-6,336-9,-128-3,-2078 16,2101-15,-17 0,278 14,-11-1,-1 3,-87 14,101-10,-1-2,-76-2,106-2,-11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66E176-94D6-4E2D-A357-237EF5807494}" type="datetime1">
              <a:rPr lang="cs-CZ" smtClean="0"/>
              <a:t>25.11.2025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E2592B-006D-4592-AE35-FC8A0057598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710693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Budovy je potřeba stavět ze stavebních materiálů a rád bych Vás seznámil, jaké lze používat z portfolia značek HELUZ GROUP.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466E176-94D6-4E2D-A357-237EF5807494}" type="datetime1">
              <a:rPr lang="cs-CZ" smtClean="0"/>
              <a:t>25.11.2025</a:t>
            </a:fld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E2592B-006D-4592-AE35-FC8A0057598C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4791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IZOS</a:t>
            </a:r>
          </a:p>
          <a:p>
            <a:r>
              <a:rPr lang="cs-CZ"/>
              <a:t>Největší nezávislý výrobce izolačního skla v ČR.</a:t>
            </a:r>
          </a:p>
          <a:p>
            <a:r>
              <a:rPr lang="cs-CZ"/>
              <a:t>5 000 m2 izolačního skla denně</a:t>
            </a:r>
          </a:p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466E176-94D6-4E2D-A357-237EF5807494}" type="datetime1">
              <a:rPr lang="cs-CZ" smtClean="0"/>
              <a:t>25.11.2025</a:t>
            </a:fld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E2592B-006D-4592-AE35-FC8A0057598C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55750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8CA27C-D985-305F-296A-32F62086EB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AFA94D3-9BB1-3C04-EFBB-5CEC6855B4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FF6BA31C-D8D5-5A56-A6F0-635AB953A6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IZOS</a:t>
            </a:r>
          </a:p>
          <a:p>
            <a:r>
              <a:rPr lang="cs-CZ"/>
              <a:t>Největší nezávislý výrobce izolačního skla v ČR.</a:t>
            </a:r>
          </a:p>
          <a:p>
            <a:r>
              <a:rPr lang="cs-CZ"/>
              <a:t>5 000 m2 izolačního skla denně</a:t>
            </a:r>
          </a:p>
          <a:p>
            <a:endParaRPr lang="cs-CZ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D6AC35E-862E-C718-CCFD-76EC4C5C48B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466E176-94D6-4E2D-A357-237EF5807494}" type="datetime1">
              <a:rPr lang="cs-CZ" smtClean="0"/>
              <a:t>25.11.2025</a:t>
            </a:fld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29B3760-772C-91DC-D192-44530C5136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E2592B-006D-4592-AE35-FC8A0057598C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72060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466E176-94D6-4E2D-A357-237EF5807494}" type="datetime1">
              <a:rPr lang="cs-CZ" smtClean="0"/>
              <a:t>25.11.2025</a:t>
            </a:fld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E2592B-006D-4592-AE35-FC8A0057598C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0433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i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D76BCA18-CAD8-4267-BAC8-12E29DAB141A}"/>
              </a:ext>
            </a:extLst>
          </p:cNvPr>
          <p:cNvSpPr/>
          <p:nvPr userDrawn="1"/>
        </p:nvSpPr>
        <p:spPr>
          <a:xfrm>
            <a:off x="1" y="375834"/>
            <a:ext cx="12191996" cy="64821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053C40B-1D98-4991-A595-49974C844C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327" y="2143301"/>
            <a:ext cx="8424670" cy="4713432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695325" y="2345498"/>
            <a:ext cx="8850110" cy="63583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3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UPRAVIT TITUL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7151FA3-6E17-4EC7-B9CC-2E53A804B74D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709171" y="3079882"/>
            <a:ext cx="7272338" cy="349118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tabLst/>
              <a:defRPr sz="16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cs-CZ"/>
              <a:t>upravit zpracovatel</a:t>
            </a:r>
            <a:endParaRPr lang="de-DE"/>
          </a:p>
        </p:txBody>
      </p:sp>
      <p:sp>
        <p:nvSpPr>
          <p:cNvPr id="31" name="Freihandform: Form 30">
            <a:extLst>
              <a:ext uri="{FF2B5EF4-FFF2-40B4-BE49-F238E27FC236}">
                <a16:creationId xmlns:a16="http://schemas.microsoft.com/office/drawing/2014/main" id="{5A463FDE-1B74-46EE-9A8B-FF60C7D88B30}"/>
              </a:ext>
            </a:extLst>
          </p:cNvPr>
          <p:cNvSpPr/>
          <p:nvPr userDrawn="1"/>
        </p:nvSpPr>
        <p:spPr>
          <a:xfrm rot="5400000">
            <a:off x="5770531" y="-5770536"/>
            <a:ext cx="650930" cy="12192002"/>
          </a:xfrm>
          <a:custGeom>
            <a:avLst/>
            <a:gdLst>
              <a:gd name="connsiteX0" fmla="*/ 0 w 653230"/>
              <a:gd name="connsiteY0" fmla="*/ 9258 h 8409062"/>
              <a:gd name="connsiteX1" fmla="*/ 3156 w 653230"/>
              <a:gd name="connsiteY1" fmla="*/ 6131905 h 8409062"/>
              <a:gd name="connsiteX2" fmla="*/ 3211 w 653230"/>
              <a:gd name="connsiteY2" fmla="*/ 6216206 h 8409062"/>
              <a:gd name="connsiteX3" fmla="*/ 3156 w 653230"/>
              <a:gd name="connsiteY3" fmla="*/ 6297484 h 8409062"/>
              <a:gd name="connsiteX4" fmla="*/ 1783 w 653230"/>
              <a:gd name="connsiteY4" fmla="*/ 8409062 h 8409062"/>
              <a:gd name="connsiteX5" fmla="*/ 79227 w 653230"/>
              <a:gd name="connsiteY5" fmla="*/ 8409062 h 8409062"/>
              <a:gd name="connsiteX6" fmla="*/ 79227 w 653230"/>
              <a:gd name="connsiteY6" fmla="*/ 6216206 h 8409062"/>
              <a:gd name="connsiteX7" fmla="*/ 79227 w 653230"/>
              <a:gd name="connsiteY7" fmla="*/ 6216203 h 8409062"/>
              <a:gd name="connsiteX8" fmla="*/ 79227 w 653230"/>
              <a:gd name="connsiteY8" fmla="*/ 2470872 h 8409062"/>
              <a:gd name="connsiteX9" fmla="*/ 492101 w 653230"/>
              <a:gd name="connsiteY9" fmla="*/ 1645115 h 8409062"/>
              <a:gd name="connsiteX10" fmla="*/ 643830 w 653230"/>
              <a:gd name="connsiteY10" fmla="*/ 1493068 h 8409062"/>
              <a:gd name="connsiteX11" fmla="*/ 653230 w 653230"/>
              <a:gd name="connsiteY11" fmla="*/ 1483504 h 8409062"/>
              <a:gd name="connsiteX12" fmla="*/ 646399 w 653230"/>
              <a:gd name="connsiteY12" fmla="*/ 0 h 8409062"/>
              <a:gd name="connsiteX0" fmla="*/ 7742 w 651447"/>
              <a:gd name="connsiteY0" fmla="*/ 4 h 10057158"/>
              <a:gd name="connsiteX1" fmla="*/ 1373 w 651447"/>
              <a:gd name="connsiteY1" fmla="*/ 7780001 h 10057158"/>
              <a:gd name="connsiteX2" fmla="*/ 1428 w 651447"/>
              <a:gd name="connsiteY2" fmla="*/ 7864302 h 10057158"/>
              <a:gd name="connsiteX3" fmla="*/ 1373 w 651447"/>
              <a:gd name="connsiteY3" fmla="*/ 7945580 h 10057158"/>
              <a:gd name="connsiteX4" fmla="*/ 0 w 651447"/>
              <a:gd name="connsiteY4" fmla="*/ 10057158 h 10057158"/>
              <a:gd name="connsiteX5" fmla="*/ 77444 w 651447"/>
              <a:gd name="connsiteY5" fmla="*/ 10057158 h 10057158"/>
              <a:gd name="connsiteX6" fmla="*/ 77444 w 651447"/>
              <a:gd name="connsiteY6" fmla="*/ 7864302 h 10057158"/>
              <a:gd name="connsiteX7" fmla="*/ 77444 w 651447"/>
              <a:gd name="connsiteY7" fmla="*/ 7864299 h 10057158"/>
              <a:gd name="connsiteX8" fmla="*/ 77444 w 651447"/>
              <a:gd name="connsiteY8" fmla="*/ 4118968 h 10057158"/>
              <a:gd name="connsiteX9" fmla="*/ 490318 w 651447"/>
              <a:gd name="connsiteY9" fmla="*/ 3293211 h 10057158"/>
              <a:gd name="connsiteX10" fmla="*/ 642047 w 651447"/>
              <a:gd name="connsiteY10" fmla="*/ 3141164 h 10057158"/>
              <a:gd name="connsiteX11" fmla="*/ 651447 w 651447"/>
              <a:gd name="connsiteY11" fmla="*/ 3131600 h 10057158"/>
              <a:gd name="connsiteX12" fmla="*/ 644616 w 651447"/>
              <a:gd name="connsiteY12" fmla="*/ 1648096 h 10057158"/>
              <a:gd name="connsiteX13" fmla="*/ 7742 w 651447"/>
              <a:gd name="connsiteY13" fmla="*/ 4 h 10057158"/>
              <a:gd name="connsiteX0" fmla="*/ 7742 w 651447"/>
              <a:gd name="connsiteY0" fmla="*/ 398 h 10057552"/>
              <a:gd name="connsiteX1" fmla="*/ 1373 w 651447"/>
              <a:gd name="connsiteY1" fmla="*/ 7780395 h 10057552"/>
              <a:gd name="connsiteX2" fmla="*/ 1428 w 651447"/>
              <a:gd name="connsiteY2" fmla="*/ 7864696 h 10057552"/>
              <a:gd name="connsiteX3" fmla="*/ 1373 w 651447"/>
              <a:gd name="connsiteY3" fmla="*/ 7945974 h 10057552"/>
              <a:gd name="connsiteX4" fmla="*/ 0 w 651447"/>
              <a:gd name="connsiteY4" fmla="*/ 10057552 h 10057552"/>
              <a:gd name="connsiteX5" fmla="*/ 77444 w 651447"/>
              <a:gd name="connsiteY5" fmla="*/ 10057552 h 10057552"/>
              <a:gd name="connsiteX6" fmla="*/ 77444 w 651447"/>
              <a:gd name="connsiteY6" fmla="*/ 7864696 h 10057552"/>
              <a:gd name="connsiteX7" fmla="*/ 77444 w 651447"/>
              <a:gd name="connsiteY7" fmla="*/ 7864693 h 10057552"/>
              <a:gd name="connsiteX8" fmla="*/ 77444 w 651447"/>
              <a:gd name="connsiteY8" fmla="*/ 4119362 h 10057552"/>
              <a:gd name="connsiteX9" fmla="*/ 490318 w 651447"/>
              <a:gd name="connsiteY9" fmla="*/ 3293605 h 10057552"/>
              <a:gd name="connsiteX10" fmla="*/ 642047 w 651447"/>
              <a:gd name="connsiteY10" fmla="*/ 3141558 h 10057552"/>
              <a:gd name="connsiteX11" fmla="*/ 651447 w 651447"/>
              <a:gd name="connsiteY11" fmla="*/ 3131994 h 10057552"/>
              <a:gd name="connsiteX12" fmla="*/ 644616 w 651447"/>
              <a:gd name="connsiteY12" fmla="*/ 10190 h 10057552"/>
              <a:gd name="connsiteX13" fmla="*/ 7742 w 651447"/>
              <a:gd name="connsiteY13" fmla="*/ 398 h 10057552"/>
              <a:gd name="connsiteX0" fmla="*/ 7742 w 651447"/>
              <a:gd name="connsiteY0" fmla="*/ 14 h 10057168"/>
              <a:gd name="connsiteX1" fmla="*/ 1373 w 651447"/>
              <a:gd name="connsiteY1" fmla="*/ 7780011 h 10057168"/>
              <a:gd name="connsiteX2" fmla="*/ 1428 w 651447"/>
              <a:gd name="connsiteY2" fmla="*/ 7864312 h 10057168"/>
              <a:gd name="connsiteX3" fmla="*/ 1373 w 651447"/>
              <a:gd name="connsiteY3" fmla="*/ 7945590 h 10057168"/>
              <a:gd name="connsiteX4" fmla="*/ 0 w 651447"/>
              <a:gd name="connsiteY4" fmla="*/ 10057168 h 10057168"/>
              <a:gd name="connsiteX5" fmla="*/ 77444 w 651447"/>
              <a:gd name="connsiteY5" fmla="*/ 10057168 h 10057168"/>
              <a:gd name="connsiteX6" fmla="*/ 77444 w 651447"/>
              <a:gd name="connsiteY6" fmla="*/ 7864312 h 10057168"/>
              <a:gd name="connsiteX7" fmla="*/ 77444 w 651447"/>
              <a:gd name="connsiteY7" fmla="*/ 7864309 h 10057168"/>
              <a:gd name="connsiteX8" fmla="*/ 77444 w 651447"/>
              <a:gd name="connsiteY8" fmla="*/ 4118978 h 10057168"/>
              <a:gd name="connsiteX9" fmla="*/ 490318 w 651447"/>
              <a:gd name="connsiteY9" fmla="*/ 3293221 h 10057168"/>
              <a:gd name="connsiteX10" fmla="*/ 642047 w 651447"/>
              <a:gd name="connsiteY10" fmla="*/ 3141174 h 10057168"/>
              <a:gd name="connsiteX11" fmla="*/ 651447 w 651447"/>
              <a:gd name="connsiteY11" fmla="*/ 3131610 h 10057168"/>
              <a:gd name="connsiteX12" fmla="*/ 635117 w 651447"/>
              <a:gd name="connsiteY12" fmla="*/ 514631 h 10057168"/>
              <a:gd name="connsiteX13" fmla="*/ 7742 w 651447"/>
              <a:gd name="connsiteY13" fmla="*/ 14 h 10057168"/>
              <a:gd name="connsiteX0" fmla="*/ 0 w 662703"/>
              <a:gd name="connsiteY0" fmla="*/ 9258 h 9542537"/>
              <a:gd name="connsiteX1" fmla="*/ 12629 w 662703"/>
              <a:gd name="connsiteY1" fmla="*/ 7265380 h 9542537"/>
              <a:gd name="connsiteX2" fmla="*/ 12684 w 662703"/>
              <a:gd name="connsiteY2" fmla="*/ 7349681 h 9542537"/>
              <a:gd name="connsiteX3" fmla="*/ 12629 w 662703"/>
              <a:gd name="connsiteY3" fmla="*/ 7430959 h 9542537"/>
              <a:gd name="connsiteX4" fmla="*/ 11256 w 662703"/>
              <a:gd name="connsiteY4" fmla="*/ 9542537 h 9542537"/>
              <a:gd name="connsiteX5" fmla="*/ 88700 w 662703"/>
              <a:gd name="connsiteY5" fmla="*/ 9542537 h 9542537"/>
              <a:gd name="connsiteX6" fmla="*/ 88700 w 662703"/>
              <a:gd name="connsiteY6" fmla="*/ 7349681 h 9542537"/>
              <a:gd name="connsiteX7" fmla="*/ 88700 w 662703"/>
              <a:gd name="connsiteY7" fmla="*/ 7349678 h 9542537"/>
              <a:gd name="connsiteX8" fmla="*/ 88700 w 662703"/>
              <a:gd name="connsiteY8" fmla="*/ 3604347 h 9542537"/>
              <a:gd name="connsiteX9" fmla="*/ 501574 w 662703"/>
              <a:gd name="connsiteY9" fmla="*/ 2778590 h 9542537"/>
              <a:gd name="connsiteX10" fmla="*/ 653303 w 662703"/>
              <a:gd name="connsiteY10" fmla="*/ 2626543 h 9542537"/>
              <a:gd name="connsiteX11" fmla="*/ 662703 w 662703"/>
              <a:gd name="connsiteY11" fmla="*/ 2616979 h 9542537"/>
              <a:gd name="connsiteX12" fmla="*/ 646373 w 662703"/>
              <a:gd name="connsiteY12" fmla="*/ 0 h 9542537"/>
              <a:gd name="connsiteX13" fmla="*/ 0 w 662703"/>
              <a:gd name="connsiteY13" fmla="*/ 9258 h 9542537"/>
              <a:gd name="connsiteX0" fmla="*/ 0 w 662703"/>
              <a:gd name="connsiteY0" fmla="*/ 9258 h 12204516"/>
              <a:gd name="connsiteX1" fmla="*/ 12629 w 662703"/>
              <a:gd name="connsiteY1" fmla="*/ 7265380 h 12204516"/>
              <a:gd name="connsiteX2" fmla="*/ 12684 w 662703"/>
              <a:gd name="connsiteY2" fmla="*/ 7349681 h 12204516"/>
              <a:gd name="connsiteX3" fmla="*/ 12629 w 662703"/>
              <a:gd name="connsiteY3" fmla="*/ 7430959 h 12204516"/>
              <a:gd name="connsiteX4" fmla="*/ 805 w 662703"/>
              <a:gd name="connsiteY4" fmla="*/ 12204516 h 12204516"/>
              <a:gd name="connsiteX5" fmla="*/ 88700 w 662703"/>
              <a:gd name="connsiteY5" fmla="*/ 9542537 h 12204516"/>
              <a:gd name="connsiteX6" fmla="*/ 88700 w 662703"/>
              <a:gd name="connsiteY6" fmla="*/ 7349681 h 12204516"/>
              <a:gd name="connsiteX7" fmla="*/ 88700 w 662703"/>
              <a:gd name="connsiteY7" fmla="*/ 7349678 h 12204516"/>
              <a:gd name="connsiteX8" fmla="*/ 88700 w 662703"/>
              <a:gd name="connsiteY8" fmla="*/ 3604347 h 12204516"/>
              <a:gd name="connsiteX9" fmla="*/ 501574 w 662703"/>
              <a:gd name="connsiteY9" fmla="*/ 2778590 h 12204516"/>
              <a:gd name="connsiteX10" fmla="*/ 653303 w 662703"/>
              <a:gd name="connsiteY10" fmla="*/ 2626543 h 12204516"/>
              <a:gd name="connsiteX11" fmla="*/ 662703 w 662703"/>
              <a:gd name="connsiteY11" fmla="*/ 2616979 h 12204516"/>
              <a:gd name="connsiteX12" fmla="*/ 646373 w 662703"/>
              <a:gd name="connsiteY12" fmla="*/ 0 h 12204516"/>
              <a:gd name="connsiteX13" fmla="*/ 0 w 662703"/>
              <a:gd name="connsiteY13" fmla="*/ 9258 h 12204516"/>
              <a:gd name="connsiteX0" fmla="*/ 0 w 662703"/>
              <a:gd name="connsiteY0" fmla="*/ 9258 h 12209759"/>
              <a:gd name="connsiteX1" fmla="*/ 12629 w 662703"/>
              <a:gd name="connsiteY1" fmla="*/ 7265380 h 12209759"/>
              <a:gd name="connsiteX2" fmla="*/ 12684 w 662703"/>
              <a:gd name="connsiteY2" fmla="*/ 7349681 h 12209759"/>
              <a:gd name="connsiteX3" fmla="*/ 12629 w 662703"/>
              <a:gd name="connsiteY3" fmla="*/ 7430959 h 12209759"/>
              <a:gd name="connsiteX4" fmla="*/ 805 w 662703"/>
              <a:gd name="connsiteY4" fmla="*/ 12204516 h 12209759"/>
              <a:gd name="connsiteX5" fmla="*/ 88701 w 662703"/>
              <a:gd name="connsiteY5" fmla="*/ 12209759 h 12209759"/>
              <a:gd name="connsiteX6" fmla="*/ 88700 w 662703"/>
              <a:gd name="connsiteY6" fmla="*/ 7349681 h 12209759"/>
              <a:gd name="connsiteX7" fmla="*/ 88700 w 662703"/>
              <a:gd name="connsiteY7" fmla="*/ 7349678 h 12209759"/>
              <a:gd name="connsiteX8" fmla="*/ 88700 w 662703"/>
              <a:gd name="connsiteY8" fmla="*/ 3604347 h 12209759"/>
              <a:gd name="connsiteX9" fmla="*/ 501574 w 662703"/>
              <a:gd name="connsiteY9" fmla="*/ 2778590 h 12209759"/>
              <a:gd name="connsiteX10" fmla="*/ 653303 w 662703"/>
              <a:gd name="connsiteY10" fmla="*/ 2626543 h 12209759"/>
              <a:gd name="connsiteX11" fmla="*/ 662703 w 662703"/>
              <a:gd name="connsiteY11" fmla="*/ 2616979 h 12209759"/>
              <a:gd name="connsiteX12" fmla="*/ 646373 w 662703"/>
              <a:gd name="connsiteY12" fmla="*/ 0 h 12209759"/>
              <a:gd name="connsiteX13" fmla="*/ 0 w 662703"/>
              <a:gd name="connsiteY13" fmla="*/ 9258 h 12209759"/>
              <a:gd name="connsiteX0" fmla="*/ 1808 w 664511"/>
              <a:gd name="connsiteY0" fmla="*/ 9258 h 12235957"/>
              <a:gd name="connsiteX1" fmla="*/ 14437 w 664511"/>
              <a:gd name="connsiteY1" fmla="*/ 7265380 h 12235957"/>
              <a:gd name="connsiteX2" fmla="*/ 14492 w 664511"/>
              <a:gd name="connsiteY2" fmla="*/ 7349681 h 12235957"/>
              <a:gd name="connsiteX3" fmla="*/ 14437 w 664511"/>
              <a:gd name="connsiteY3" fmla="*/ 7430959 h 12235957"/>
              <a:gd name="connsiteX4" fmla="*/ 0 w 664511"/>
              <a:gd name="connsiteY4" fmla="*/ 12235957 h 12235957"/>
              <a:gd name="connsiteX5" fmla="*/ 90509 w 664511"/>
              <a:gd name="connsiteY5" fmla="*/ 12209759 h 12235957"/>
              <a:gd name="connsiteX6" fmla="*/ 90508 w 664511"/>
              <a:gd name="connsiteY6" fmla="*/ 7349681 h 12235957"/>
              <a:gd name="connsiteX7" fmla="*/ 90508 w 664511"/>
              <a:gd name="connsiteY7" fmla="*/ 7349678 h 12235957"/>
              <a:gd name="connsiteX8" fmla="*/ 90508 w 664511"/>
              <a:gd name="connsiteY8" fmla="*/ 3604347 h 12235957"/>
              <a:gd name="connsiteX9" fmla="*/ 503382 w 664511"/>
              <a:gd name="connsiteY9" fmla="*/ 2778590 h 12235957"/>
              <a:gd name="connsiteX10" fmla="*/ 655111 w 664511"/>
              <a:gd name="connsiteY10" fmla="*/ 2626543 h 12235957"/>
              <a:gd name="connsiteX11" fmla="*/ 664511 w 664511"/>
              <a:gd name="connsiteY11" fmla="*/ 2616979 h 12235957"/>
              <a:gd name="connsiteX12" fmla="*/ 648181 w 664511"/>
              <a:gd name="connsiteY12" fmla="*/ 0 h 12235957"/>
              <a:gd name="connsiteX13" fmla="*/ 1808 w 664511"/>
              <a:gd name="connsiteY13" fmla="*/ 9258 h 12235957"/>
              <a:gd name="connsiteX0" fmla="*/ 1808 w 664511"/>
              <a:gd name="connsiteY0" fmla="*/ 9258 h 12235963"/>
              <a:gd name="connsiteX1" fmla="*/ 14437 w 664511"/>
              <a:gd name="connsiteY1" fmla="*/ 7265380 h 12235963"/>
              <a:gd name="connsiteX2" fmla="*/ 14492 w 664511"/>
              <a:gd name="connsiteY2" fmla="*/ 7349681 h 12235963"/>
              <a:gd name="connsiteX3" fmla="*/ 14437 w 664511"/>
              <a:gd name="connsiteY3" fmla="*/ 7430959 h 12235963"/>
              <a:gd name="connsiteX4" fmla="*/ 0 w 664511"/>
              <a:gd name="connsiteY4" fmla="*/ 12235957 h 12235963"/>
              <a:gd name="connsiteX5" fmla="*/ 90510 w 664511"/>
              <a:gd name="connsiteY5" fmla="*/ 12235963 h 12235963"/>
              <a:gd name="connsiteX6" fmla="*/ 90508 w 664511"/>
              <a:gd name="connsiteY6" fmla="*/ 7349681 h 12235963"/>
              <a:gd name="connsiteX7" fmla="*/ 90508 w 664511"/>
              <a:gd name="connsiteY7" fmla="*/ 7349678 h 12235963"/>
              <a:gd name="connsiteX8" fmla="*/ 90508 w 664511"/>
              <a:gd name="connsiteY8" fmla="*/ 3604347 h 12235963"/>
              <a:gd name="connsiteX9" fmla="*/ 503382 w 664511"/>
              <a:gd name="connsiteY9" fmla="*/ 2778590 h 12235963"/>
              <a:gd name="connsiteX10" fmla="*/ 655111 w 664511"/>
              <a:gd name="connsiteY10" fmla="*/ 2626543 h 12235963"/>
              <a:gd name="connsiteX11" fmla="*/ 664511 w 664511"/>
              <a:gd name="connsiteY11" fmla="*/ 2616979 h 12235963"/>
              <a:gd name="connsiteX12" fmla="*/ 648181 w 664511"/>
              <a:gd name="connsiteY12" fmla="*/ 0 h 12235963"/>
              <a:gd name="connsiteX13" fmla="*/ 1808 w 664511"/>
              <a:gd name="connsiteY13" fmla="*/ 9258 h 12235963"/>
              <a:gd name="connsiteX0" fmla="*/ 28764 w 691467"/>
              <a:gd name="connsiteY0" fmla="*/ 9258 h 12235963"/>
              <a:gd name="connsiteX1" fmla="*/ 41393 w 691467"/>
              <a:gd name="connsiteY1" fmla="*/ 7265380 h 12235963"/>
              <a:gd name="connsiteX2" fmla="*/ 0 w 691467"/>
              <a:gd name="connsiteY2" fmla="*/ 7349681 h 12235963"/>
              <a:gd name="connsiteX3" fmla="*/ 41393 w 691467"/>
              <a:gd name="connsiteY3" fmla="*/ 7430959 h 12235963"/>
              <a:gd name="connsiteX4" fmla="*/ 26956 w 691467"/>
              <a:gd name="connsiteY4" fmla="*/ 12235957 h 12235963"/>
              <a:gd name="connsiteX5" fmla="*/ 117466 w 691467"/>
              <a:gd name="connsiteY5" fmla="*/ 12235963 h 12235963"/>
              <a:gd name="connsiteX6" fmla="*/ 117464 w 691467"/>
              <a:gd name="connsiteY6" fmla="*/ 7349681 h 12235963"/>
              <a:gd name="connsiteX7" fmla="*/ 117464 w 691467"/>
              <a:gd name="connsiteY7" fmla="*/ 7349678 h 12235963"/>
              <a:gd name="connsiteX8" fmla="*/ 117464 w 691467"/>
              <a:gd name="connsiteY8" fmla="*/ 3604347 h 12235963"/>
              <a:gd name="connsiteX9" fmla="*/ 530338 w 691467"/>
              <a:gd name="connsiteY9" fmla="*/ 2778590 h 12235963"/>
              <a:gd name="connsiteX10" fmla="*/ 682067 w 691467"/>
              <a:gd name="connsiteY10" fmla="*/ 2626543 h 12235963"/>
              <a:gd name="connsiteX11" fmla="*/ 691467 w 691467"/>
              <a:gd name="connsiteY11" fmla="*/ 2616979 h 12235963"/>
              <a:gd name="connsiteX12" fmla="*/ 675137 w 691467"/>
              <a:gd name="connsiteY12" fmla="*/ 0 h 12235963"/>
              <a:gd name="connsiteX13" fmla="*/ 28764 w 691467"/>
              <a:gd name="connsiteY13" fmla="*/ 9258 h 12235963"/>
              <a:gd name="connsiteX0" fmla="*/ 28764 w 691467"/>
              <a:gd name="connsiteY0" fmla="*/ 9258 h 12235963"/>
              <a:gd name="connsiteX1" fmla="*/ 25852 w 691467"/>
              <a:gd name="connsiteY1" fmla="*/ 7223817 h 12235963"/>
              <a:gd name="connsiteX2" fmla="*/ 0 w 691467"/>
              <a:gd name="connsiteY2" fmla="*/ 7349681 h 12235963"/>
              <a:gd name="connsiteX3" fmla="*/ 41393 w 691467"/>
              <a:gd name="connsiteY3" fmla="*/ 7430959 h 12235963"/>
              <a:gd name="connsiteX4" fmla="*/ 26956 w 691467"/>
              <a:gd name="connsiteY4" fmla="*/ 12235957 h 12235963"/>
              <a:gd name="connsiteX5" fmla="*/ 117466 w 691467"/>
              <a:gd name="connsiteY5" fmla="*/ 12235963 h 12235963"/>
              <a:gd name="connsiteX6" fmla="*/ 117464 w 691467"/>
              <a:gd name="connsiteY6" fmla="*/ 7349681 h 12235963"/>
              <a:gd name="connsiteX7" fmla="*/ 117464 w 691467"/>
              <a:gd name="connsiteY7" fmla="*/ 7349678 h 12235963"/>
              <a:gd name="connsiteX8" fmla="*/ 117464 w 691467"/>
              <a:gd name="connsiteY8" fmla="*/ 3604347 h 12235963"/>
              <a:gd name="connsiteX9" fmla="*/ 530338 w 691467"/>
              <a:gd name="connsiteY9" fmla="*/ 2778590 h 12235963"/>
              <a:gd name="connsiteX10" fmla="*/ 682067 w 691467"/>
              <a:gd name="connsiteY10" fmla="*/ 2626543 h 12235963"/>
              <a:gd name="connsiteX11" fmla="*/ 691467 w 691467"/>
              <a:gd name="connsiteY11" fmla="*/ 2616979 h 12235963"/>
              <a:gd name="connsiteX12" fmla="*/ 675137 w 691467"/>
              <a:gd name="connsiteY12" fmla="*/ 0 h 12235963"/>
              <a:gd name="connsiteX13" fmla="*/ 28764 w 691467"/>
              <a:gd name="connsiteY13" fmla="*/ 9258 h 12235963"/>
              <a:gd name="connsiteX0" fmla="*/ 28764 w 691467"/>
              <a:gd name="connsiteY0" fmla="*/ 9258 h 12235963"/>
              <a:gd name="connsiteX1" fmla="*/ 25852 w 691467"/>
              <a:gd name="connsiteY1" fmla="*/ 7223817 h 12235963"/>
              <a:gd name="connsiteX2" fmla="*/ 0 w 691467"/>
              <a:gd name="connsiteY2" fmla="*/ 7349681 h 12235963"/>
              <a:gd name="connsiteX3" fmla="*/ 25852 w 691467"/>
              <a:gd name="connsiteY3" fmla="*/ 7467327 h 12235963"/>
              <a:gd name="connsiteX4" fmla="*/ 26956 w 691467"/>
              <a:gd name="connsiteY4" fmla="*/ 12235957 h 12235963"/>
              <a:gd name="connsiteX5" fmla="*/ 117466 w 691467"/>
              <a:gd name="connsiteY5" fmla="*/ 12235963 h 12235963"/>
              <a:gd name="connsiteX6" fmla="*/ 117464 w 691467"/>
              <a:gd name="connsiteY6" fmla="*/ 7349681 h 12235963"/>
              <a:gd name="connsiteX7" fmla="*/ 117464 w 691467"/>
              <a:gd name="connsiteY7" fmla="*/ 7349678 h 12235963"/>
              <a:gd name="connsiteX8" fmla="*/ 117464 w 691467"/>
              <a:gd name="connsiteY8" fmla="*/ 3604347 h 12235963"/>
              <a:gd name="connsiteX9" fmla="*/ 530338 w 691467"/>
              <a:gd name="connsiteY9" fmla="*/ 2778590 h 12235963"/>
              <a:gd name="connsiteX10" fmla="*/ 682067 w 691467"/>
              <a:gd name="connsiteY10" fmla="*/ 2626543 h 12235963"/>
              <a:gd name="connsiteX11" fmla="*/ 691467 w 691467"/>
              <a:gd name="connsiteY11" fmla="*/ 2616979 h 12235963"/>
              <a:gd name="connsiteX12" fmla="*/ 675137 w 691467"/>
              <a:gd name="connsiteY12" fmla="*/ 0 h 12235963"/>
              <a:gd name="connsiteX13" fmla="*/ 28764 w 691467"/>
              <a:gd name="connsiteY13" fmla="*/ 9258 h 12235963"/>
              <a:gd name="connsiteX0" fmla="*/ 3150 w 665853"/>
              <a:gd name="connsiteY0" fmla="*/ 9258 h 12235963"/>
              <a:gd name="connsiteX1" fmla="*/ 238 w 665853"/>
              <a:gd name="connsiteY1" fmla="*/ 7223817 h 12235963"/>
              <a:gd name="connsiteX2" fmla="*/ 15838 w 665853"/>
              <a:gd name="connsiteY2" fmla="*/ 7339290 h 12235963"/>
              <a:gd name="connsiteX3" fmla="*/ 238 w 665853"/>
              <a:gd name="connsiteY3" fmla="*/ 7467327 h 12235963"/>
              <a:gd name="connsiteX4" fmla="*/ 1342 w 665853"/>
              <a:gd name="connsiteY4" fmla="*/ 12235957 h 12235963"/>
              <a:gd name="connsiteX5" fmla="*/ 91852 w 665853"/>
              <a:gd name="connsiteY5" fmla="*/ 12235963 h 12235963"/>
              <a:gd name="connsiteX6" fmla="*/ 91850 w 665853"/>
              <a:gd name="connsiteY6" fmla="*/ 7349681 h 12235963"/>
              <a:gd name="connsiteX7" fmla="*/ 91850 w 665853"/>
              <a:gd name="connsiteY7" fmla="*/ 7349678 h 12235963"/>
              <a:gd name="connsiteX8" fmla="*/ 91850 w 665853"/>
              <a:gd name="connsiteY8" fmla="*/ 3604347 h 12235963"/>
              <a:gd name="connsiteX9" fmla="*/ 504724 w 665853"/>
              <a:gd name="connsiteY9" fmla="*/ 2778590 h 12235963"/>
              <a:gd name="connsiteX10" fmla="*/ 656453 w 665853"/>
              <a:gd name="connsiteY10" fmla="*/ 2626543 h 12235963"/>
              <a:gd name="connsiteX11" fmla="*/ 665853 w 665853"/>
              <a:gd name="connsiteY11" fmla="*/ 2616979 h 12235963"/>
              <a:gd name="connsiteX12" fmla="*/ 649523 w 665853"/>
              <a:gd name="connsiteY12" fmla="*/ 0 h 12235963"/>
              <a:gd name="connsiteX13" fmla="*/ 3150 w 665853"/>
              <a:gd name="connsiteY13" fmla="*/ 9258 h 12235963"/>
              <a:gd name="connsiteX0" fmla="*/ 3150 w 665853"/>
              <a:gd name="connsiteY0" fmla="*/ 9258 h 12235963"/>
              <a:gd name="connsiteX1" fmla="*/ 238 w 665853"/>
              <a:gd name="connsiteY1" fmla="*/ 7223817 h 12235963"/>
              <a:gd name="connsiteX2" fmla="*/ 297 w 665853"/>
              <a:gd name="connsiteY2" fmla="*/ 7344485 h 12235963"/>
              <a:gd name="connsiteX3" fmla="*/ 238 w 665853"/>
              <a:gd name="connsiteY3" fmla="*/ 7467327 h 12235963"/>
              <a:gd name="connsiteX4" fmla="*/ 1342 w 665853"/>
              <a:gd name="connsiteY4" fmla="*/ 12235957 h 12235963"/>
              <a:gd name="connsiteX5" fmla="*/ 91852 w 665853"/>
              <a:gd name="connsiteY5" fmla="*/ 12235963 h 12235963"/>
              <a:gd name="connsiteX6" fmla="*/ 91850 w 665853"/>
              <a:gd name="connsiteY6" fmla="*/ 7349681 h 12235963"/>
              <a:gd name="connsiteX7" fmla="*/ 91850 w 665853"/>
              <a:gd name="connsiteY7" fmla="*/ 7349678 h 12235963"/>
              <a:gd name="connsiteX8" fmla="*/ 91850 w 665853"/>
              <a:gd name="connsiteY8" fmla="*/ 3604347 h 12235963"/>
              <a:gd name="connsiteX9" fmla="*/ 504724 w 665853"/>
              <a:gd name="connsiteY9" fmla="*/ 2778590 h 12235963"/>
              <a:gd name="connsiteX10" fmla="*/ 656453 w 665853"/>
              <a:gd name="connsiteY10" fmla="*/ 2626543 h 12235963"/>
              <a:gd name="connsiteX11" fmla="*/ 665853 w 665853"/>
              <a:gd name="connsiteY11" fmla="*/ 2616979 h 12235963"/>
              <a:gd name="connsiteX12" fmla="*/ 649523 w 665853"/>
              <a:gd name="connsiteY12" fmla="*/ 0 h 12235963"/>
              <a:gd name="connsiteX13" fmla="*/ 3150 w 665853"/>
              <a:gd name="connsiteY13" fmla="*/ 9258 h 12235963"/>
              <a:gd name="connsiteX0" fmla="*/ 3174 w 665877"/>
              <a:gd name="connsiteY0" fmla="*/ 9258 h 12235963"/>
              <a:gd name="connsiteX1" fmla="*/ 262 w 665877"/>
              <a:gd name="connsiteY1" fmla="*/ 7223817 h 12235963"/>
              <a:gd name="connsiteX2" fmla="*/ 262 w 665877"/>
              <a:gd name="connsiteY2" fmla="*/ 7467327 h 12235963"/>
              <a:gd name="connsiteX3" fmla="*/ 1366 w 665877"/>
              <a:gd name="connsiteY3" fmla="*/ 12235957 h 12235963"/>
              <a:gd name="connsiteX4" fmla="*/ 91876 w 665877"/>
              <a:gd name="connsiteY4" fmla="*/ 12235963 h 12235963"/>
              <a:gd name="connsiteX5" fmla="*/ 91874 w 665877"/>
              <a:gd name="connsiteY5" fmla="*/ 7349681 h 12235963"/>
              <a:gd name="connsiteX6" fmla="*/ 91874 w 665877"/>
              <a:gd name="connsiteY6" fmla="*/ 7349678 h 12235963"/>
              <a:gd name="connsiteX7" fmla="*/ 91874 w 665877"/>
              <a:gd name="connsiteY7" fmla="*/ 3604347 h 12235963"/>
              <a:gd name="connsiteX8" fmla="*/ 504748 w 665877"/>
              <a:gd name="connsiteY8" fmla="*/ 2778590 h 12235963"/>
              <a:gd name="connsiteX9" fmla="*/ 656477 w 665877"/>
              <a:gd name="connsiteY9" fmla="*/ 2626543 h 12235963"/>
              <a:gd name="connsiteX10" fmla="*/ 665877 w 665877"/>
              <a:gd name="connsiteY10" fmla="*/ 2616979 h 12235963"/>
              <a:gd name="connsiteX11" fmla="*/ 649547 w 665877"/>
              <a:gd name="connsiteY11" fmla="*/ 0 h 12235963"/>
              <a:gd name="connsiteX12" fmla="*/ 3174 w 665877"/>
              <a:gd name="connsiteY12" fmla="*/ 9258 h 12235963"/>
              <a:gd name="connsiteX0" fmla="*/ 48793 w 711496"/>
              <a:gd name="connsiteY0" fmla="*/ 9258 h 12235963"/>
              <a:gd name="connsiteX1" fmla="*/ 45881 w 711496"/>
              <a:gd name="connsiteY1" fmla="*/ 7467327 h 12235963"/>
              <a:gd name="connsiteX2" fmla="*/ 46985 w 711496"/>
              <a:gd name="connsiteY2" fmla="*/ 12235957 h 12235963"/>
              <a:gd name="connsiteX3" fmla="*/ 137495 w 711496"/>
              <a:gd name="connsiteY3" fmla="*/ 12235963 h 12235963"/>
              <a:gd name="connsiteX4" fmla="*/ 137493 w 711496"/>
              <a:gd name="connsiteY4" fmla="*/ 7349681 h 12235963"/>
              <a:gd name="connsiteX5" fmla="*/ 137493 w 711496"/>
              <a:gd name="connsiteY5" fmla="*/ 7349678 h 12235963"/>
              <a:gd name="connsiteX6" fmla="*/ 137493 w 711496"/>
              <a:gd name="connsiteY6" fmla="*/ 3604347 h 12235963"/>
              <a:gd name="connsiteX7" fmla="*/ 550367 w 711496"/>
              <a:gd name="connsiteY7" fmla="*/ 2778590 h 12235963"/>
              <a:gd name="connsiteX8" fmla="*/ 702096 w 711496"/>
              <a:gd name="connsiteY8" fmla="*/ 2626543 h 12235963"/>
              <a:gd name="connsiteX9" fmla="*/ 711496 w 711496"/>
              <a:gd name="connsiteY9" fmla="*/ 2616979 h 12235963"/>
              <a:gd name="connsiteX10" fmla="*/ 695166 w 711496"/>
              <a:gd name="connsiteY10" fmla="*/ 0 h 12235963"/>
              <a:gd name="connsiteX11" fmla="*/ 48793 w 711496"/>
              <a:gd name="connsiteY11" fmla="*/ 9258 h 12235963"/>
              <a:gd name="connsiteX0" fmla="*/ 52002 w 714705"/>
              <a:gd name="connsiteY0" fmla="*/ 9258 h 12235963"/>
              <a:gd name="connsiteX1" fmla="*/ 50194 w 714705"/>
              <a:gd name="connsiteY1" fmla="*/ 12235957 h 12235963"/>
              <a:gd name="connsiteX2" fmla="*/ 140704 w 714705"/>
              <a:gd name="connsiteY2" fmla="*/ 12235963 h 12235963"/>
              <a:gd name="connsiteX3" fmla="*/ 140702 w 714705"/>
              <a:gd name="connsiteY3" fmla="*/ 7349681 h 12235963"/>
              <a:gd name="connsiteX4" fmla="*/ 140702 w 714705"/>
              <a:gd name="connsiteY4" fmla="*/ 7349678 h 12235963"/>
              <a:gd name="connsiteX5" fmla="*/ 140702 w 714705"/>
              <a:gd name="connsiteY5" fmla="*/ 3604347 h 12235963"/>
              <a:gd name="connsiteX6" fmla="*/ 553576 w 714705"/>
              <a:gd name="connsiteY6" fmla="*/ 2778590 h 12235963"/>
              <a:gd name="connsiteX7" fmla="*/ 705305 w 714705"/>
              <a:gd name="connsiteY7" fmla="*/ 2626543 h 12235963"/>
              <a:gd name="connsiteX8" fmla="*/ 714705 w 714705"/>
              <a:gd name="connsiteY8" fmla="*/ 2616979 h 12235963"/>
              <a:gd name="connsiteX9" fmla="*/ 698375 w 714705"/>
              <a:gd name="connsiteY9" fmla="*/ 0 h 12235963"/>
              <a:gd name="connsiteX10" fmla="*/ 52002 w 714705"/>
              <a:gd name="connsiteY10" fmla="*/ 9258 h 12235963"/>
              <a:gd name="connsiteX0" fmla="*/ 52002 w 714705"/>
              <a:gd name="connsiteY0" fmla="*/ 9258 h 12235963"/>
              <a:gd name="connsiteX1" fmla="*/ 50194 w 714705"/>
              <a:gd name="connsiteY1" fmla="*/ 12235957 h 12235963"/>
              <a:gd name="connsiteX2" fmla="*/ 140704 w 714705"/>
              <a:gd name="connsiteY2" fmla="*/ 12235963 h 12235963"/>
              <a:gd name="connsiteX3" fmla="*/ 140702 w 714705"/>
              <a:gd name="connsiteY3" fmla="*/ 7349681 h 12235963"/>
              <a:gd name="connsiteX4" fmla="*/ 140702 w 714705"/>
              <a:gd name="connsiteY4" fmla="*/ 3604347 h 12235963"/>
              <a:gd name="connsiteX5" fmla="*/ 553576 w 714705"/>
              <a:gd name="connsiteY5" fmla="*/ 2778590 h 12235963"/>
              <a:gd name="connsiteX6" fmla="*/ 705305 w 714705"/>
              <a:gd name="connsiteY6" fmla="*/ 2626543 h 12235963"/>
              <a:gd name="connsiteX7" fmla="*/ 714705 w 714705"/>
              <a:gd name="connsiteY7" fmla="*/ 2616979 h 12235963"/>
              <a:gd name="connsiteX8" fmla="*/ 698375 w 714705"/>
              <a:gd name="connsiteY8" fmla="*/ 0 h 12235963"/>
              <a:gd name="connsiteX9" fmla="*/ 52002 w 714705"/>
              <a:gd name="connsiteY9" fmla="*/ 9258 h 12235963"/>
              <a:gd name="connsiteX0" fmla="*/ 49501 w 712204"/>
              <a:gd name="connsiteY0" fmla="*/ 9258 h 12235963"/>
              <a:gd name="connsiteX1" fmla="*/ 47693 w 712204"/>
              <a:gd name="connsiteY1" fmla="*/ 12235957 h 12235963"/>
              <a:gd name="connsiteX2" fmla="*/ 138203 w 712204"/>
              <a:gd name="connsiteY2" fmla="*/ 12235963 h 12235963"/>
              <a:gd name="connsiteX3" fmla="*/ 138201 w 712204"/>
              <a:gd name="connsiteY3" fmla="*/ 7349681 h 12235963"/>
              <a:gd name="connsiteX4" fmla="*/ 138201 w 712204"/>
              <a:gd name="connsiteY4" fmla="*/ 3604347 h 12235963"/>
              <a:gd name="connsiteX5" fmla="*/ 551075 w 712204"/>
              <a:gd name="connsiteY5" fmla="*/ 2778590 h 12235963"/>
              <a:gd name="connsiteX6" fmla="*/ 702804 w 712204"/>
              <a:gd name="connsiteY6" fmla="*/ 2626543 h 12235963"/>
              <a:gd name="connsiteX7" fmla="*/ 712204 w 712204"/>
              <a:gd name="connsiteY7" fmla="*/ 2616979 h 12235963"/>
              <a:gd name="connsiteX8" fmla="*/ 695874 w 712204"/>
              <a:gd name="connsiteY8" fmla="*/ 0 h 12235963"/>
              <a:gd name="connsiteX9" fmla="*/ 49501 w 712204"/>
              <a:gd name="connsiteY9" fmla="*/ 9258 h 12235963"/>
              <a:gd name="connsiteX0" fmla="*/ 2545 w 665248"/>
              <a:gd name="connsiteY0" fmla="*/ 9258 h 12235963"/>
              <a:gd name="connsiteX1" fmla="*/ 737 w 665248"/>
              <a:gd name="connsiteY1" fmla="*/ 12235957 h 12235963"/>
              <a:gd name="connsiteX2" fmla="*/ 91247 w 665248"/>
              <a:gd name="connsiteY2" fmla="*/ 12235963 h 12235963"/>
              <a:gd name="connsiteX3" fmla="*/ 91245 w 665248"/>
              <a:gd name="connsiteY3" fmla="*/ 7349681 h 12235963"/>
              <a:gd name="connsiteX4" fmla="*/ 91245 w 665248"/>
              <a:gd name="connsiteY4" fmla="*/ 3604347 h 12235963"/>
              <a:gd name="connsiteX5" fmla="*/ 504119 w 665248"/>
              <a:gd name="connsiteY5" fmla="*/ 2778590 h 12235963"/>
              <a:gd name="connsiteX6" fmla="*/ 655848 w 665248"/>
              <a:gd name="connsiteY6" fmla="*/ 2626543 h 12235963"/>
              <a:gd name="connsiteX7" fmla="*/ 665248 w 665248"/>
              <a:gd name="connsiteY7" fmla="*/ 2616979 h 12235963"/>
              <a:gd name="connsiteX8" fmla="*/ 648918 w 665248"/>
              <a:gd name="connsiteY8" fmla="*/ 0 h 12235963"/>
              <a:gd name="connsiteX9" fmla="*/ 2545 w 665248"/>
              <a:gd name="connsiteY9" fmla="*/ 9258 h 12235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65248" h="12235963">
                <a:moveTo>
                  <a:pt x="2545" y="9258"/>
                </a:moveTo>
                <a:cubicBezTo>
                  <a:pt x="13687" y="5732160"/>
                  <a:pt x="-3682" y="8301832"/>
                  <a:pt x="737" y="12235957"/>
                </a:cubicBezTo>
                <a:lnTo>
                  <a:pt x="91247" y="12235963"/>
                </a:lnTo>
                <a:cubicBezTo>
                  <a:pt x="91247" y="10615937"/>
                  <a:pt x="91245" y="8969707"/>
                  <a:pt x="91245" y="7349681"/>
                </a:cubicBezTo>
                <a:lnTo>
                  <a:pt x="91245" y="3604347"/>
                </a:lnTo>
                <a:cubicBezTo>
                  <a:pt x="91245" y="3097394"/>
                  <a:pt x="141379" y="3139424"/>
                  <a:pt x="504119" y="2778590"/>
                </a:cubicBezTo>
                <a:lnTo>
                  <a:pt x="655848" y="2626543"/>
                </a:lnTo>
                <a:lnTo>
                  <a:pt x="665248" y="2616979"/>
                </a:lnTo>
                <a:cubicBezTo>
                  <a:pt x="664274" y="1995138"/>
                  <a:pt x="649892" y="621844"/>
                  <a:pt x="648918" y="0"/>
                </a:cubicBezTo>
                <a:lnTo>
                  <a:pt x="2545" y="9258"/>
                </a:lnTo>
                <a:close/>
              </a:path>
            </a:pathLst>
          </a:custGeom>
          <a:gradFill flip="none" rotWithShape="1">
            <a:gsLst>
              <a:gs pos="0">
                <a:srgbClr val="FE5000"/>
              </a:gs>
              <a:gs pos="100000">
                <a:srgbClr val="FFB797">
                  <a:lumMod val="76000"/>
                </a:srgbClr>
              </a:gs>
            </a:gsLst>
            <a:lin ang="10800000" scaled="0"/>
            <a:tileRect/>
          </a:gradFill>
          <a:ln>
            <a:noFill/>
          </a:ln>
          <a:effectLst>
            <a:innerShdw blurRad="63500" dist="50800" dir="2700000">
              <a:prstClr val="black">
                <a:alpha val="10000"/>
              </a:prst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3ED3087C-4D9F-47B5-BCE3-52A47B541C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432" y="182766"/>
            <a:ext cx="1704305" cy="296245"/>
          </a:xfrm>
          <a:prstGeom prst="rect">
            <a:avLst/>
          </a:prstGeom>
        </p:spPr>
      </p:pic>
      <p:cxnSp>
        <p:nvCxnSpPr>
          <p:cNvPr id="39" name="Gerader Verbinder 38">
            <a:extLst>
              <a:ext uri="{FF2B5EF4-FFF2-40B4-BE49-F238E27FC236}">
                <a16:creationId xmlns:a16="http://schemas.microsoft.com/office/drawing/2014/main" id="{E6694962-FC31-46C0-8A25-413D5563EB92}"/>
              </a:ext>
            </a:extLst>
          </p:cNvPr>
          <p:cNvCxnSpPr/>
          <p:nvPr userDrawn="1"/>
        </p:nvCxnSpPr>
        <p:spPr>
          <a:xfrm flipV="1">
            <a:off x="696979" y="2981336"/>
            <a:ext cx="8842817" cy="15616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ovéPole 1">
            <a:extLst>
              <a:ext uri="{FF2B5EF4-FFF2-40B4-BE49-F238E27FC236}">
                <a16:creationId xmlns:a16="http://schemas.microsoft.com/office/drawing/2014/main" id="{2FF739AF-23AE-4795-A310-782A2E5FF164}"/>
              </a:ext>
            </a:extLst>
          </p:cNvPr>
          <p:cNvSpPr txBox="1"/>
          <p:nvPr userDrawn="1"/>
        </p:nvSpPr>
        <p:spPr>
          <a:xfrm>
            <a:off x="5643263" y="2980408"/>
            <a:ext cx="914400" cy="914400"/>
          </a:xfrm>
          <a:prstGeom prst="rect">
            <a:avLst/>
          </a:prstGeom>
        </p:spPr>
        <p:txBody>
          <a:bodyPr wrap="square" rtlCol="0" anchor="t">
            <a:normAutofit/>
          </a:bodyPr>
          <a:lstStyle/>
          <a:p>
            <a:pPr algn="l"/>
            <a:endParaRPr lang="cs-CZ" sz="1800" err="1"/>
          </a:p>
        </p:txBody>
      </p:sp>
      <p:sp>
        <p:nvSpPr>
          <p:cNvPr id="15" name="Rechteck 32">
            <a:extLst>
              <a:ext uri="{FF2B5EF4-FFF2-40B4-BE49-F238E27FC236}">
                <a16:creationId xmlns:a16="http://schemas.microsoft.com/office/drawing/2014/main" id="{BD4B1EAE-C5EE-480D-859A-29B30191D32A}"/>
              </a:ext>
            </a:extLst>
          </p:cNvPr>
          <p:cNvSpPr/>
          <p:nvPr userDrawn="1"/>
        </p:nvSpPr>
        <p:spPr>
          <a:xfrm>
            <a:off x="0" y="0"/>
            <a:ext cx="12191999" cy="6871096"/>
          </a:xfrm>
          <a:prstGeom prst="rect">
            <a:avLst/>
          </a:prstGeom>
          <a:gradFill flip="none" rotWithShape="1">
            <a:gsLst>
              <a:gs pos="0">
                <a:sysClr val="window" lastClr="FFFFFF"/>
              </a:gs>
              <a:gs pos="100000">
                <a:sysClr val="window" lastClr="FFFFFF">
                  <a:alpha val="0"/>
                </a:sysClr>
              </a:gs>
            </a:gsLst>
            <a:path path="rect">
              <a:fillToRect l="100000" t="100000"/>
            </a:path>
            <a:tileRect r="-100000" b="-100000"/>
          </a:gradFill>
          <a:ln w="15875" cap="rnd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Zástupný symbol pro číslo snímku 5">
            <a:extLst>
              <a:ext uri="{FF2B5EF4-FFF2-40B4-BE49-F238E27FC236}">
                <a16:creationId xmlns:a16="http://schemas.microsoft.com/office/drawing/2014/main" id="{19B5310D-D27E-4B2B-BAF2-29711105B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8670" y="6356778"/>
            <a:ext cx="52527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79F3398-4CB8-4428-B243-CD9E8197015B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38" name="Freihandform: Form 37">
            <a:extLst>
              <a:ext uri="{FF2B5EF4-FFF2-40B4-BE49-F238E27FC236}">
                <a16:creationId xmlns:a16="http://schemas.microsoft.com/office/drawing/2014/main" id="{74E3A097-E336-4B10-9DA1-D39A90D8A773}"/>
              </a:ext>
            </a:extLst>
          </p:cNvPr>
          <p:cNvSpPr/>
          <p:nvPr userDrawn="1"/>
        </p:nvSpPr>
        <p:spPr>
          <a:xfrm rot="16200000">
            <a:off x="5816592" y="508781"/>
            <a:ext cx="558814" cy="12192002"/>
          </a:xfrm>
          <a:custGeom>
            <a:avLst/>
            <a:gdLst>
              <a:gd name="connsiteX0" fmla="*/ 478335 w 478335"/>
              <a:gd name="connsiteY0" fmla="*/ 192 h 12241411"/>
              <a:gd name="connsiteX1" fmla="*/ 478335 w 478335"/>
              <a:gd name="connsiteY1" fmla="*/ 1688252 h 12241411"/>
              <a:gd name="connsiteX2" fmla="*/ 380727 w 478335"/>
              <a:gd name="connsiteY2" fmla="*/ 1782720 h 12241411"/>
              <a:gd name="connsiteX3" fmla="*/ 88943 w 478335"/>
              <a:gd name="connsiteY3" fmla="*/ 2490189 h 12241411"/>
              <a:gd name="connsiteX4" fmla="*/ 88943 w 478335"/>
              <a:gd name="connsiteY4" fmla="*/ 6235520 h 12241411"/>
              <a:gd name="connsiteX5" fmla="*/ 88943 w 478335"/>
              <a:gd name="connsiteY5" fmla="*/ 6235523 h 12241411"/>
              <a:gd name="connsiteX6" fmla="*/ 85927 w 478335"/>
              <a:gd name="connsiteY6" fmla="*/ 12229348 h 12241411"/>
              <a:gd name="connsiteX7" fmla="*/ 4222 w 478335"/>
              <a:gd name="connsiteY7" fmla="*/ 12241411 h 12241411"/>
              <a:gd name="connsiteX8" fmla="*/ 12664 w 478335"/>
              <a:gd name="connsiteY8" fmla="*/ 6316801 h 12241411"/>
              <a:gd name="connsiteX9" fmla="*/ 12719 w 478335"/>
              <a:gd name="connsiteY9" fmla="*/ 6235523 h 12241411"/>
              <a:gd name="connsiteX10" fmla="*/ 12664 w 478335"/>
              <a:gd name="connsiteY10" fmla="*/ 6151222 h 12241411"/>
              <a:gd name="connsiteX11" fmla="*/ 0 w 478335"/>
              <a:gd name="connsiteY11" fmla="*/ 0 h 12241411"/>
              <a:gd name="connsiteX0" fmla="*/ 483530 w 483530"/>
              <a:gd name="connsiteY0" fmla="*/ 431415 h 12241411"/>
              <a:gd name="connsiteX1" fmla="*/ 478335 w 483530"/>
              <a:gd name="connsiteY1" fmla="*/ 1688252 h 12241411"/>
              <a:gd name="connsiteX2" fmla="*/ 380727 w 483530"/>
              <a:gd name="connsiteY2" fmla="*/ 1782720 h 12241411"/>
              <a:gd name="connsiteX3" fmla="*/ 88943 w 483530"/>
              <a:gd name="connsiteY3" fmla="*/ 2490189 h 12241411"/>
              <a:gd name="connsiteX4" fmla="*/ 88943 w 483530"/>
              <a:gd name="connsiteY4" fmla="*/ 6235520 h 12241411"/>
              <a:gd name="connsiteX5" fmla="*/ 88943 w 483530"/>
              <a:gd name="connsiteY5" fmla="*/ 6235523 h 12241411"/>
              <a:gd name="connsiteX6" fmla="*/ 85927 w 483530"/>
              <a:gd name="connsiteY6" fmla="*/ 12229348 h 12241411"/>
              <a:gd name="connsiteX7" fmla="*/ 4222 w 483530"/>
              <a:gd name="connsiteY7" fmla="*/ 12241411 h 12241411"/>
              <a:gd name="connsiteX8" fmla="*/ 12664 w 483530"/>
              <a:gd name="connsiteY8" fmla="*/ 6316801 h 12241411"/>
              <a:gd name="connsiteX9" fmla="*/ 12719 w 483530"/>
              <a:gd name="connsiteY9" fmla="*/ 6235523 h 12241411"/>
              <a:gd name="connsiteX10" fmla="*/ 12664 w 483530"/>
              <a:gd name="connsiteY10" fmla="*/ 6151222 h 12241411"/>
              <a:gd name="connsiteX11" fmla="*/ 0 w 483530"/>
              <a:gd name="connsiteY11" fmla="*/ 0 h 12241411"/>
              <a:gd name="connsiteX12" fmla="*/ 483530 w 483530"/>
              <a:gd name="connsiteY12" fmla="*/ 431415 h 12241411"/>
              <a:gd name="connsiteX0" fmla="*/ 493921 w 493921"/>
              <a:gd name="connsiteY0" fmla="*/ 192 h 11810188"/>
              <a:gd name="connsiteX1" fmla="*/ 488726 w 493921"/>
              <a:gd name="connsiteY1" fmla="*/ 1257029 h 11810188"/>
              <a:gd name="connsiteX2" fmla="*/ 391118 w 493921"/>
              <a:gd name="connsiteY2" fmla="*/ 1351497 h 11810188"/>
              <a:gd name="connsiteX3" fmla="*/ 99334 w 493921"/>
              <a:gd name="connsiteY3" fmla="*/ 2058966 h 11810188"/>
              <a:gd name="connsiteX4" fmla="*/ 99334 w 493921"/>
              <a:gd name="connsiteY4" fmla="*/ 5804297 h 11810188"/>
              <a:gd name="connsiteX5" fmla="*/ 99334 w 493921"/>
              <a:gd name="connsiteY5" fmla="*/ 5804300 h 11810188"/>
              <a:gd name="connsiteX6" fmla="*/ 96318 w 493921"/>
              <a:gd name="connsiteY6" fmla="*/ 11798125 h 11810188"/>
              <a:gd name="connsiteX7" fmla="*/ 14613 w 493921"/>
              <a:gd name="connsiteY7" fmla="*/ 11810188 h 11810188"/>
              <a:gd name="connsiteX8" fmla="*/ 23055 w 493921"/>
              <a:gd name="connsiteY8" fmla="*/ 5885578 h 11810188"/>
              <a:gd name="connsiteX9" fmla="*/ 23110 w 493921"/>
              <a:gd name="connsiteY9" fmla="*/ 5804300 h 11810188"/>
              <a:gd name="connsiteX10" fmla="*/ 23055 w 493921"/>
              <a:gd name="connsiteY10" fmla="*/ 5719999 h 11810188"/>
              <a:gd name="connsiteX11" fmla="*/ 0 w 493921"/>
              <a:gd name="connsiteY11" fmla="*/ 0 h 11810188"/>
              <a:gd name="connsiteX12" fmla="*/ 493921 w 493921"/>
              <a:gd name="connsiteY12" fmla="*/ 192 h 11810188"/>
              <a:gd name="connsiteX0" fmla="*/ 494894 w 494894"/>
              <a:gd name="connsiteY0" fmla="*/ 192 h 12350519"/>
              <a:gd name="connsiteX1" fmla="*/ 489699 w 494894"/>
              <a:gd name="connsiteY1" fmla="*/ 1257029 h 12350519"/>
              <a:gd name="connsiteX2" fmla="*/ 392091 w 494894"/>
              <a:gd name="connsiteY2" fmla="*/ 1351497 h 12350519"/>
              <a:gd name="connsiteX3" fmla="*/ 100307 w 494894"/>
              <a:gd name="connsiteY3" fmla="*/ 2058966 h 12350519"/>
              <a:gd name="connsiteX4" fmla="*/ 100307 w 494894"/>
              <a:gd name="connsiteY4" fmla="*/ 5804297 h 12350519"/>
              <a:gd name="connsiteX5" fmla="*/ 100307 w 494894"/>
              <a:gd name="connsiteY5" fmla="*/ 5804300 h 12350519"/>
              <a:gd name="connsiteX6" fmla="*/ 97291 w 494894"/>
              <a:gd name="connsiteY6" fmla="*/ 11798125 h 12350519"/>
              <a:gd name="connsiteX7" fmla="*/ 0 w 494894"/>
              <a:gd name="connsiteY7" fmla="*/ 12350519 h 12350519"/>
              <a:gd name="connsiteX8" fmla="*/ 24028 w 494894"/>
              <a:gd name="connsiteY8" fmla="*/ 5885578 h 12350519"/>
              <a:gd name="connsiteX9" fmla="*/ 24083 w 494894"/>
              <a:gd name="connsiteY9" fmla="*/ 5804300 h 12350519"/>
              <a:gd name="connsiteX10" fmla="*/ 24028 w 494894"/>
              <a:gd name="connsiteY10" fmla="*/ 5719999 h 12350519"/>
              <a:gd name="connsiteX11" fmla="*/ 973 w 494894"/>
              <a:gd name="connsiteY11" fmla="*/ 0 h 12350519"/>
              <a:gd name="connsiteX12" fmla="*/ 494894 w 494894"/>
              <a:gd name="connsiteY12" fmla="*/ 192 h 12350519"/>
              <a:gd name="connsiteX0" fmla="*/ 494894 w 494894"/>
              <a:gd name="connsiteY0" fmla="*/ 192 h 12350519"/>
              <a:gd name="connsiteX1" fmla="*/ 489699 w 494894"/>
              <a:gd name="connsiteY1" fmla="*/ 1257029 h 12350519"/>
              <a:gd name="connsiteX2" fmla="*/ 392091 w 494894"/>
              <a:gd name="connsiteY2" fmla="*/ 1351497 h 12350519"/>
              <a:gd name="connsiteX3" fmla="*/ 100307 w 494894"/>
              <a:gd name="connsiteY3" fmla="*/ 2058966 h 12350519"/>
              <a:gd name="connsiteX4" fmla="*/ 100307 w 494894"/>
              <a:gd name="connsiteY4" fmla="*/ 5804297 h 12350519"/>
              <a:gd name="connsiteX5" fmla="*/ 100307 w 494894"/>
              <a:gd name="connsiteY5" fmla="*/ 5804300 h 12350519"/>
              <a:gd name="connsiteX6" fmla="*/ 86900 w 494894"/>
              <a:gd name="connsiteY6" fmla="*/ 12250132 h 12350519"/>
              <a:gd name="connsiteX7" fmla="*/ 0 w 494894"/>
              <a:gd name="connsiteY7" fmla="*/ 12350519 h 12350519"/>
              <a:gd name="connsiteX8" fmla="*/ 24028 w 494894"/>
              <a:gd name="connsiteY8" fmla="*/ 5885578 h 12350519"/>
              <a:gd name="connsiteX9" fmla="*/ 24083 w 494894"/>
              <a:gd name="connsiteY9" fmla="*/ 5804300 h 12350519"/>
              <a:gd name="connsiteX10" fmla="*/ 24028 w 494894"/>
              <a:gd name="connsiteY10" fmla="*/ 5719999 h 12350519"/>
              <a:gd name="connsiteX11" fmla="*/ 973 w 494894"/>
              <a:gd name="connsiteY11" fmla="*/ 0 h 12350519"/>
              <a:gd name="connsiteX12" fmla="*/ 494894 w 494894"/>
              <a:gd name="connsiteY12" fmla="*/ 192 h 12350519"/>
              <a:gd name="connsiteX0" fmla="*/ 493921 w 493921"/>
              <a:gd name="connsiteY0" fmla="*/ 192 h 12262199"/>
              <a:gd name="connsiteX1" fmla="*/ 488726 w 493921"/>
              <a:gd name="connsiteY1" fmla="*/ 1257029 h 12262199"/>
              <a:gd name="connsiteX2" fmla="*/ 391118 w 493921"/>
              <a:gd name="connsiteY2" fmla="*/ 1351497 h 12262199"/>
              <a:gd name="connsiteX3" fmla="*/ 99334 w 493921"/>
              <a:gd name="connsiteY3" fmla="*/ 2058966 h 12262199"/>
              <a:gd name="connsiteX4" fmla="*/ 99334 w 493921"/>
              <a:gd name="connsiteY4" fmla="*/ 5804297 h 12262199"/>
              <a:gd name="connsiteX5" fmla="*/ 99334 w 493921"/>
              <a:gd name="connsiteY5" fmla="*/ 5804300 h 12262199"/>
              <a:gd name="connsiteX6" fmla="*/ 85927 w 493921"/>
              <a:gd name="connsiteY6" fmla="*/ 12250132 h 12262199"/>
              <a:gd name="connsiteX7" fmla="*/ 4222 w 493921"/>
              <a:gd name="connsiteY7" fmla="*/ 12262199 h 12262199"/>
              <a:gd name="connsiteX8" fmla="*/ 23055 w 493921"/>
              <a:gd name="connsiteY8" fmla="*/ 5885578 h 12262199"/>
              <a:gd name="connsiteX9" fmla="*/ 23110 w 493921"/>
              <a:gd name="connsiteY9" fmla="*/ 5804300 h 12262199"/>
              <a:gd name="connsiteX10" fmla="*/ 23055 w 493921"/>
              <a:gd name="connsiteY10" fmla="*/ 5719999 h 12262199"/>
              <a:gd name="connsiteX11" fmla="*/ 0 w 493921"/>
              <a:gd name="connsiteY11" fmla="*/ 0 h 12262199"/>
              <a:gd name="connsiteX12" fmla="*/ 493921 w 493921"/>
              <a:gd name="connsiteY12" fmla="*/ 192 h 12262199"/>
              <a:gd name="connsiteX0" fmla="*/ 501984 w 501984"/>
              <a:gd name="connsiteY0" fmla="*/ 192 h 12262199"/>
              <a:gd name="connsiteX1" fmla="*/ 496789 w 501984"/>
              <a:gd name="connsiteY1" fmla="*/ 1257029 h 12262199"/>
              <a:gd name="connsiteX2" fmla="*/ 399181 w 501984"/>
              <a:gd name="connsiteY2" fmla="*/ 1351497 h 12262199"/>
              <a:gd name="connsiteX3" fmla="*/ 107397 w 501984"/>
              <a:gd name="connsiteY3" fmla="*/ 2058966 h 12262199"/>
              <a:gd name="connsiteX4" fmla="*/ 107397 w 501984"/>
              <a:gd name="connsiteY4" fmla="*/ 5804297 h 12262199"/>
              <a:gd name="connsiteX5" fmla="*/ 107397 w 501984"/>
              <a:gd name="connsiteY5" fmla="*/ 5804300 h 12262199"/>
              <a:gd name="connsiteX6" fmla="*/ 93990 w 501984"/>
              <a:gd name="connsiteY6" fmla="*/ 12250132 h 12262199"/>
              <a:gd name="connsiteX7" fmla="*/ 12285 w 501984"/>
              <a:gd name="connsiteY7" fmla="*/ 12262199 h 12262199"/>
              <a:gd name="connsiteX8" fmla="*/ 31118 w 501984"/>
              <a:gd name="connsiteY8" fmla="*/ 5885578 h 12262199"/>
              <a:gd name="connsiteX9" fmla="*/ 0 w 501984"/>
              <a:gd name="connsiteY9" fmla="*/ 5799105 h 12262199"/>
              <a:gd name="connsiteX10" fmla="*/ 31118 w 501984"/>
              <a:gd name="connsiteY10" fmla="*/ 5719999 h 12262199"/>
              <a:gd name="connsiteX11" fmla="*/ 8063 w 501984"/>
              <a:gd name="connsiteY11" fmla="*/ 0 h 12262199"/>
              <a:gd name="connsiteX12" fmla="*/ 501984 w 501984"/>
              <a:gd name="connsiteY12" fmla="*/ 192 h 12262199"/>
              <a:gd name="connsiteX0" fmla="*/ 502162 w 502162"/>
              <a:gd name="connsiteY0" fmla="*/ 192 h 12262199"/>
              <a:gd name="connsiteX1" fmla="*/ 496967 w 502162"/>
              <a:gd name="connsiteY1" fmla="*/ 1257029 h 12262199"/>
              <a:gd name="connsiteX2" fmla="*/ 399359 w 502162"/>
              <a:gd name="connsiteY2" fmla="*/ 1351497 h 12262199"/>
              <a:gd name="connsiteX3" fmla="*/ 107575 w 502162"/>
              <a:gd name="connsiteY3" fmla="*/ 2058966 h 12262199"/>
              <a:gd name="connsiteX4" fmla="*/ 107575 w 502162"/>
              <a:gd name="connsiteY4" fmla="*/ 5804297 h 12262199"/>
              <a:gd name="connsiteX5" fmla="*/ 107575 w 502162"/>
              <a:gd name="connsiteY5" fmla="*/ 5804300 h 12262199"/>
              <a:gd name="connsiteX6" fmla="*/ 94168 w 502162"/>
              <a:gd name="connsiteY6" fmla="*/ 12250132 h 12262199"/>
              <a:gd name="connsiteX7" fmla="*/ 12463 w 502162"/>
              <a:gd name="connsiteY7" fmla="*/ 12262199 h 12262199"/>
              <a:gd name="connsiteX8" fmla="*/ 31296 w 502162"/>
              <a:gd name="connsiteY8" fmla="*/ 5885578 h 12262199"/>
              <a:gd name="connsiteX9" fmla="*/ 178 w 502162"/>
              <a:gd name="connsiteY9" fmla="*/ 5799105 h 12262199"/>
              <a:gd name="connsiteX10" fmla="*/ 123 w 502162"/>
              <a:gd name="connsiteY10" fmla="*/ 5709611 h 12262199"/>
              <a:gd name="connsiteX11" fmla="*/ 8241 w 502162"/>
              <a:gd name="connsiteY11" fmla="*/ 0 h 12262199"/>
              <a:gd name="connsiteX12" fmla="*/ 502162 w 502162"/>
              <a:gd name="connsiteY12" fmla="*/ 192 h 12262199"/>
              <a:gd name="connsiteX0" fmla="*/ 507243 w 507243"/>
              <a:gd name="connsiteY0" fmla="*/ 192 h 12262199"/>
              <a:gd name="connsiteX1" fmla="*/ 502048 w 507243"/>
              <a:gd name="connsiteY1" fmla="*/ 1257029 h 12262199"/>
              <a:gd name="connsiteX2" fmla="*/ 404440 w 507243"/>
              <a:gd name="connsiteY2" fmla="*/ 1351497 h 12262199"/>
              <a:gd name="connsiteX3" fmla="*/ 112656 w 507243"/>
              <a:gd name="connsiteY3" fmla="*/ 2058966 h 12262199"/>
              <a:gd name="connsiteX4" fmla="*/ 112656 w 507243"/>
              <a:gd name="connsiteY4" fmla="*/ 5804297 h 12262199"/>
              <a:gd name="connsiteX5" fmla="*/ 112656 w 507243"/>
              <a:gd name="connsiteY5" fmla="*/ 5804300 h 12262199"/>
              <a:gd name="connsiteX6" fmla="*/ 99249 w 507243"/>
              <a:gd name="connsiteY6" fmla="*/ 12250132 h 12262199"/>
              <a:gd name="connsiteX7" fmla="*/ 17544 w 507243"/>
              <a:gd name="connsiteY7" fmla="*/ 12262199 h 12262199"/>
              <a:gd name="connsiteX8" fmla="*/ 8 w 507243"/>
              <a:gd name="connsiteY8" fmla="*/ 5885581 h 12262199"/>
              <a:gd name="connsiteX9" fmla="*/ 5259 w 507243"/>
              <a:gd name="connsiteY9" fmla="*/ 5799105 h 12262199"/>
              <a:gd name="connsiteX10" fmla="*/ 5204 w 507243"/>
              <a:gd name="connsiteY10" fmla="*/ 5709611 h 12262199"/>
              <a:gd name="connsiteX11" fmla="*/ 13322 w 507243"/>
              <a:gd name="connsiteY11" fmla="*/ 0 h 12262199"/>
              <a:gd name="connsiteX12" fmla="*/ 507243 w 507243"/>
              <a:gd name="connsiteY12" fmla="*/ 192 h 12262199"/>
              <a:gd name="connsiteX0" fmla="*/ 507718 w 507718"/>
              <a:gd name="connsiteY0" fmla="*/ 192 h 12262199"/>
              <a:gd name="connsiteX1" fmla="*/ 502523 w 507718"/>
              <a:gd name="connsiteY1" fmla="*/ 1257029 h 12262199"/>
              <a:gd name="connsiteX2" fmla="*/ 404915 w 507718"/>
              <a:gd name="connsiteY2" fmla="*/ 1351497 h 12262199"/>
              <a:gd name="connsiteX3" fmla="*/ 113131 w 507718"/>
              <a:gd name="connsiteY3" fmla="*/ 2058966 h 12262199"/>
              <a:gd name="connsiteX4" fmla="*/ 113131 w 507718"/>
              <a:gd name="connsiteY4" fmla="*/ 5804297 h 12262199"/>
              <a:gd name="connsiteX5" fmla="*/ 113131 w 507718"/>
              <a:gd name="connsiteY5" fmla="*/ 5804300 h 12262199"/>
              <a:gd name="connsiteX6" fmla="*/ 99724 w 507718"/>
              <a:gd name="connsiteY6" fmla="*/ 12250132 h 12262199"/>
              <a:gd name="connsiteX7" fmla="*/ 18019 w 507718"/>
              <a:gd name="connsiteY7" fmla="*/ 12262199 h 12262199"/>
              <a:gd name="connsiteX8" fmla="*/ 483 w 507718"/>
              <a:gd name="connsiteY8" fmla="*/ 5885581 h 12262199"/>
              <a:gd name="connsiteX9" fmla="*/ 5679 w 507718"/>
              <a:gd name="connsiteY9" fmla="*/ 5709611 h 12262199"/>
              <a:gd name="connsiteX10" fmla="*/ 13797 w 507718"/>
              <a:gd name="connsiteY10" fmla="*/ 0 h 12262199"/>
              <a:gd name="connsiteX11" fmla="*/ 507718 w 507718"/>
              <a:gd name="connsiteY11" fmla="*/ 192 h 12262199"/>
              <a:gd name="connsiteX0" fmla="*/ 502163 w 502163"/>
              <a:gd name="connsiteY0" fmla="*/ 192 h 12262199"/>
              <a:gd name="connsiteX1" fmla="*/ 496968 w 502163"/>
              <a:gd name="connsiteY1" fmla="*/ 1257029 h 12262199"/>
              <a:gd name="connsiteX2" fmla="*/ 399360 w 502163"/>
              <a:gd name="connsiteY2" fmla="*/ 1351497 h 12262199"/>
              <a:gd name="connsiteX3" fmla="*/ 107576 w 502163"/>
              <a:gd name="connsiteY3" fmla="*/ 2058966 h 12262199"/>
              <a:gd name="connsiteX4" fmla="*/ 107576 w 502163"/>
              <a:gd name="connsiteY4" fmla="*/ 5804297 h 12262199"/>
              <a:gd name="connsiteX5" fmla="*/ 107576 w 502163"/>
              <a:gd name="connsiteY5" fmla="*/ 5804300 h 12262199"/>
              <a:gd name="connsiteX6" fmla="*/ 94169 w 502163"/>
              <a:gd name="connsiteY6" fmla="*/ 12250132 h 12262199"/>
              <a:gd name="connsiteX7" fmla="*/ 12464 w 502163"/>
              <a:gd name="connsiteY7" fmla="*/ 12262199 h 12262199"/>
              <a:gd name="connsiteX8" fmla="*/ 124 w 502163"/>
              <a:gd name="connsiteY8" fmla="*/ 5709611 h 12262199"/>
              <a:gd name="connsiteX9" fmla="*/ 8242 w 502163"/>
              <a:gd name="connsiteY9" fmla="*/ 0 h 12262199"/>
              <a:gd name="connsiteX10" fmla="*/ 502163 w 502163"/>
              <a:gd name="connsiteY10" fmla="*/ 192 h 12262199"/>
              <a:gd name="connsiteX0" fmla="*/ 532360 w 532360"/>
              <a:gd name="connsiteY0" fmla="*/ 192 h 12262199"/>
              <a:gd name="connsiteX1" fmla="*/ 527165 w 532360"/>
              <a:gd name="connsiteY1" fmla="*/ 1257029 h 12262199"/>
              <a:gd name="connsiteX2" fmla="*/ 429557 w 532360"/>
              <a:gd name="connsiteY2" fmla="*/ 1351497 h 12262199"/>
              <a:gd name="connsiteX3" fmla="*/ 137773 w 532360"/>
              <a:gd name="connsiteY3" fmla="*/ 2058966 h 12262199"/>
              <a:gd name="connsiteX4" fmla="*/ 137773 w 532360"/>
              <a:gd name="connsiteY4" fmla="*/ 5804297 h 12262199"/>
              <a:gd name="connsiteX5" fmla="*/ 137773 w 532360"/>
              <a:gd name="connsiteY5" fmla="*/ 5804300 h 12262199"/>
              <a:gd name="connsiteX6" fmla="*/ 124366 w 532360"/>
              <a:gd name="connsiteY6" fmla="*/ 12250132 h 12262199"/>
              <a:gd name="connsiteX7" fmla="*/ 42661 w 532360"/>
              <a:gd name="connsiteY7" fmla="*/ 12262199 h 12262199"/>
              <a:gd name="connsiteX8" fmla="*/ 38439 w 532360"/>
              <a:gd name="connsiteY8" fmla="*/ 0 h 12262199"/>
              <a:gd name="connsiteX9" fmla="*/ 532360 w 532360"/>
              <a:gd name="connsiteY9" fmla="*/ 192 h 12262199"/>
              <a:gd name="connsiteX0" fmla="*/ 532360 w 532360"/>
              <a:gd name="connsiteY0" fmla="*/ 192 h 12262199"/>
              <a:gd name="connsiteX1" fmla="*/ 527165 w 532360"/>
              <a:gd name="connsiteY1" fmla="*/ 1257029 h 12262199"/>
              <a:gd name="connsiteX2" fmla="*/ 429557 w 532360"/>
              <a:gd name="connsiteY2" fmla="*/ 1351497 h 12262199"/>
              <a:gd name="connsiteX3" fmla="*/ 137773 w 532360"/>
              <a:gd name="connsiteY3" fmla="*/ 2058966 h 12262199"/>
              <a:gd name="connsiteX4" fmla="*/ 137773 w 532360"/>
              <a:gd name="connsiteY4" fmla="*/ 5804297 h 12262199"/>
              <a:gd name="connsiteX5" fmla="*/ 124366 w 532360"/>
              <a:gd name="connsiteY5" fmla="*/ 12250132 h 12262199"/>
              <a:gd name="connsiteX6" fmla="*/ 42661 w 532360"/>
              <a:gd name="connsiteY6" fmla="*/ 12262199 h 12262199"/>
              <a:gd name="connsiteX7" fmla="*/ 38439 w 532360"/>
              <a:gd name="connsiteY7" fmla="*/ 0 h 12262199"/>
              <a:gd name="connsiteX8" fmla="*/ 532360 w 532360"/>
              <a:gd name="connsiteY8" fmla="*/ 192 h 12262199"/>
              <a:gd name="connsiteX0" fmla="*/ 500548 w 500548"/>
              <a:gd name="connsiteY0" fmla="*/ 192 h 12262199"/>
              <a:gd name="connsiteX1" fmla="*/ 495353 w 500548"/>
              <a:gd name="connsiteY1" fmla="*/ 1257029 h 12262199"/>
              <a:gd name="connsiteX2" fmla="*/ 397745 w 500548"/>
              <a:gd name="connsiteY2" fmla="*/ 1351497 h 12262199"/>
              <a:gd name="connsiteX3" fmla="*/ 105961 w 500548"/>
              <a:gd name="connsiteY3" fmla="*/ 2058966 h 12262199"/>
              <a:gd name="connsiteX4" fmla="*/ 105961 w 500548"/>
              <a:gd name="connsiteY4" fmla="*/ 5804297 h 12262199"/>
              <a:gd name="connsiteX5" fmla="*/ 92554 w 500548"/>
              <a:gd name="connsiteY5" fmla="*/ 12250132 h 12262199"/>
              <a:gd name="connsiteX6" fmla="*/ 10849 w 500548"/>
              <a:gd name="connsiteY6" fmla="*/ 12262199 h 12262199"/>
              <a:gd name="connsiteX7" fmla="*/ 6627 w 500548"/>
              <a:gd name="connsiteY7" fmla="*/ 0 h 12262199"/>
              <a:gd name="connsiteX8" fmla="*/ 500548 w 500548"/>
              <a:gd name="connsiteY8" fmla="*/ 192 h 12262199"/>
              <a:gd name="connsiteX0" fmla="*/ 498631 w 498631"/>
              <a:gd name="connsiteY0" fmla="*/ 192 h 12250132"/>
              <a:gd name="connsiteX1" fmla="*/ 493436 w 498631"/>
              <a:gd name="connsiteY1" fmla="*/ 1257029 h 12250132"/>
              <a:gd name="connsiteX2" fmla="*/ 395828 w 498631"/>
              <a:gd name="connsiteY2" fmla="*/ 1351497 h 12250132"/>
              <a:gd name="connsiteX3" fmla="*/ 104044 w 498631"/>
              <a:gd name="connsiteY3" fmla="*/ 2058966 h 12250132"/>
              <a:gd name="connsiteX4" fmla="*/ 104044 w 498631"/>
              <a:gd name="connsiteY4" fmla="*/ 5804297 h 12250132"/>
              <a:gd name="connsiteX5" fmla="*/ 90637 w 498631"/>
              <a:gd name="connsiteY5" fmla="*/ 12250132 h 12250132"/>
              <a:gd name="connsiteX6" fmla="*/ 14128 w 498631"/>
              <a:gd name="connsiteY6" fmla="*/ 12236225 h 12250132"/>
              <a:gd name="connsiteX7" fmla="*/ 4710 w 498631"/>
              <a:gd name="connsiteY7" fmla="*/ 0 h 12250132"/>
              <a:gd name="connsiteX8" fmla="*/ 498631 w 498631"/>
              <a:gd name="connsiteY8" fmla="*/ 192 h 12250132"/>
              <a:gd name="connsiteX0" fmla="*/ 501834 w 501834"/>
              <a:gd name="connsiteY0" fmla="*/ 192 h 12250132"/>
              <a:gd name="connsiteX1" fmla="*/ 496639 w 501834"/>
              <a:gd name="connsiteY1" fmla="*/ 1257029 h 12250132"/>
              <a:gd name="connsiteX2" fmla="*/ 399031 w 501834"/>
              <a:gd name="connsiteY2" fmla="*/ 1351497 h 12250132"/>
              <a:gd name="connsiteX3" fmla="*/ 107247 w 501834"/>
              <a:gd name="connsiteY3" fmla="*/ 2058966 h 12250132"/>
              <a:gd name="connsiteX4" fmla="*/ 107247 w 501834"/>
              <a:gd name="connsiteY4" fmla="*/ 5804297 h 12250132"/>
              <a:gd name="connsiteX5" fmla="*/ 93840 w 501834"/>
              <a:gd name="connsiteY5" fmla="*/ 12250132 h 12250132"/>
              <a:gd name="connsiteX6" fmla="*/ 17331 w 501834"/>
              <a:gd name="connsiteY6" fmla="*/ 12236225 h 12250132"/>
              <a:gd name="connsiteX7" fmla="*/ 7913 w 501834"/>
              <a:gd name="connsiteY7" fmla="*/ 0 h 12250132"/>
              <a:gd name="connsiteX8" fmla="*/ 501834 w 501834"/>
              <a:gd name="connsiteY8" fmla="*/ 192 h 12250132"/>
              <a:gd name="connsiteX0" fmla="*/ 508497 w 508497"/>
              <a:gd name="connsiteY0" fmla="*/ 192 h 12250513"/>
              <a:gd name="connsiteX1" fmla="*/ 503302 w 508497"/>
              <a:gd name="connsiteY1" fmla="*/ 1257029 h 12250513"/>
              <a:gd name="connsiteX2" fmla="*/ 405694 w 508497"/>
              <a:gd name="connsiteY2" fmla="*/ 1351497 h 12250513"/>
              <a:gd name="connsiteX3" fmla="*/ 113910 w 508497"/>
              <a:gd name="connsiteY3" fmla="*/ 2058966 h 12250513"/>
              <a:gd name="connsiteX4" fmla="*/ 113910 w 508497"/>
              <a:gd name="connsiteY4" fmla="*/ 5804297 h 12250513"/>
              <a:gd name="connsiteX5" fmla="*/ 100503 w 508497"/>
              <a:gd name="connsiteY5" fmla="*/ 12250132 h 12250513"/>
              <a:gd name="connsiteX6" fmla="*/ 12564 w 508497"/>
              <a:gd name="connsiteY6" fmla="*/ 12250513 h 12250513"/>
              <a:gd name="connsiteX7" fmla="*/ 14576 w 508497"/>
              <a:gd name="connsiteY7" fmla="*/ 0 h 12250513"/>
              <a:gd name="connsiteX8" fmla="*/ 508497 w 508497"/>
              <a:gd name="connsiteY8" fmla="*/ 192 h 12250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8497" h="12250513">
                <a:moveTo>
                  <a:pt x="508497" y="192"/>
                </a:moveTo>
                <a:cubicBezTo>
                  <a:pt x="506765" y="419138"/>
                  <a:pt x="505034" y="838083"/>
                  <a:pt x="503302" y="1257029"/>
                </a:cubicBezTo>
                <a:lnTo>
                  <a:pt x="405694" y="1351497"/>
                </a:lnTo>
                <a:cubicBezTo>
                  <a:pt x="152399" y="1592114"/>
                  <a:pt x="113910" y="1615382"/>
                  <a:pt x="113910" y="2058966"/>
                </a:cubicBezTo>
                <a:lnTo>
                  <a:pt x="113910" y="5804297"/>
                </a:lnTo>
                <a:lnTo>
                  <a:pt x="100503" y="12250132"/>
                </a:lnTo>
                <a:lnTo>
                  <a:pt x="12564" y="12250513"/>
                </a:lnTo>
                <a:cubicBezTo>
                  <a:pt x="-12147" y="6281063"/>
                  <a:pt x="5695" y="6553326"/>
                  <a:pt x="14576" y="0"/>
                </a:cubicBezTo>
                <a:lnTo>
                  <a:pt x="508497" y="192"/>
                </a:lnTo>
                <a:close/>
              </a:path>
            </a:pathLst>
          </a:custGeom>
          <a:gradFill flip="none" rotWithShape="1">
            <a:gsLst>
              <a:gs pos="0">
                <a:srgbClr val="FE5000"/>
              </a:gs>
              <a:gs pos="0">
                <a:srgbClr val="FF6600"/>
              </a:gs>
            </a:gsLst>
            <a:lin ang="10800000" scaled="0"/>
            <a:tileRect/>
          </a:gradFill>
          <a:ln>
            <a:noFill/>
          </a:ln>
          <a:effectLst>
            <a:innerShdw blurRad="63500" dist="50800" dir="27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85065F77-371F-497E-AA8A-35897D46AD51}"/>
              </a:ext>
            </a:extLst>
          </p:cNvPr>
          <p:cNvSpPr txBox="1">
            <a:spLocks/>
          </p:cNvSpPr>
          <p:nvPr userDrawn="1"/>
        </p:nvSpPr>
        <p:spPr>
          <a:xfrm>
            <a:off x="141891" y="6456905"/>
            <a:ext cx="1088028" cy="29369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DCDF57-7BCE-4828-A21D-E82EE66903C6}" type="datetime1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25.11.2025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906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017">
          <p15:clr>
            <a:srgbClr val="FBAE40"/>
          </p15:clr>
        </p15:guide>
        <p15:guide id="3" pos="438">
          <p15:clr>
            <a:srgbClr val="FBAE40"/>
          </p15:clr>
        </p15:guide>
        <p15:guide id="4" orient="horz" pos="28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256B79-DAA2-40E6-88FA-38CD0F90A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19ED467C-44C1-4455-BE62-E1902A70E2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C6286DF-29F6-4810-AB53-58B79D9822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EAC1FBF-3D59-4A1E-86F0-048EDCAB4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139C82B-6FD8-4CBD-A1B7-A33D6BB85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8670" y="6356778"/>
            <a:ext cx="525278" cy="365125"/>
          </a:xfrm>
          <a:prstGeom prst="rect">
            <a:avLst/>
          </a:prstGeom>
        </p:spPr>
        <p:txBody>
          <a:bodyPr/>
          <a:lstStyle/>
          <a:p>
            <a:fld id="{479F3398-4CB8-4428-B243-CD9E819701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2484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BF800D-1D9C-49EE-BF32-4A985BDB2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382E51B-211E-40C1-9838-0DC5F66CFD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080146A-ACA3-4556-9419-787238451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811E196-DF77-4239-B383-8E1023F99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8670" y="6356778"/>
            <a:ext cx="525278" cy="365125"/>
          </a:xfrm>
          <a:prstGeom prst="rect">
            <a:avLst/>
          </a:prstGeom>
        </p:spPr>
        <p:txBody>
          <a:bodyPr/>
          <a:lstStyle/>
          <a:p>
            <a:fld id="{479F3398-4CB8-4428-B243-CD9E819701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69834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vislý nadpis a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80C7AE4-FF90-4B67-987D-314CE6878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8670" y="6356778"/>
            <a:ext cx="525278" cy="365125"/>
          </a:xfrm>
          <a:prstGeom prst="rect">
            <a:avLst/>
          </a:prstGeom>
        </p:spPr>
        <p:txBody>
          <a:bodyPr/>
          <a:lstStyle/>
          <a:p>
            <a:fld id="{479F3398-4CB8-4428-B243-CD9E8197015B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CB28918-3D4D-44F6-947A-001CD28D89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728" y="3052572"/>
            <a:ext cx="4331208" cy="75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375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850594-AA61-4157-B662-598F3C4FAF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B2211E9-8F6C-4313-A8E1-6D0BC02BFB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FE1AED8-D7F4-4E23-8384-79C62889F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EE7B4EF-39B1-47E0-A61C-C0B5AE611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8670" y="6356778"/>
            <a:ext cx="525278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79F3398-4CB8-4428-B243-CD9E8197015B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958E4625-92FE-47CD-82E5-110D348967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490325" y="1443038"/>
            <a:ext cx="525463" cy="3995737"/>
          </a:xfrm>
        </p:spPr>
        <p:txBody>
          <a:bodyPr vert="vert">
            <a:norm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cs-CZ"/>
              <a:t>popis</a:t>
            </a:r>
          </a:p>
        </p:txBody>
      </p:sp>
    </p:spTree>
    <p:extLst>
      <p:ext uri="{BB962C8B-B14F-4D97-AF65-F5344CB8AC3E}">
        <p14:creationId xmlns:p14="http://schemas.microsoft.com/office/powerpoint/2010/main" val="1469946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970BF4-AD13-4E25-A41C-74793EB86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0680254-C882-40DB-A3AF-D6EA47722E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CAA9BB0-8677-4375-85AF-7B62A671B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4752927-9BFE-4B13-9910-BE950CB84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8670" y="6356778"/>
            <a:ext cx="525278" cy="365125"/>
          </a:xfrm>
          <a:prstGeom prst="rect">
            <a:avLst/>
          </a:prstGeom>
        </p:spPr>
        <p:txBody>
          <a:bodyPr/>
          <a:lstStyle/>
          <a:p>
            <a:fld id="{479F3398-4CB8-4428-B243-CD9E819701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0390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CEC7D1-921E-4B40-8A18-315AE1FAB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1D59D0D-1362-4887-9705-ECA2C82360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F2FE1CB-DBD0-4B77-A586-F5471F30C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024167F-EDE0-4E24-B161-DA8F43DF6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8670" y="6356778"/>
            <a:ext cx="525278" cy="365125"/>
          </a:xfrm>
          <a:prstGeom prst="rect">
            <a:avLst/>
          </a:prstGeom>
        </p:spPr>
        <p:txBody>
          <a:bodyPr/>
          <a:lstStyle/>
          <a:p>
            <a:fld id="{479F3398-4CB8-4428-B243-CD9E819701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4352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40F5A0-101D-412E-995F-49E624C1D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7EEB16E-E6BC-4884-8BEF-F714017304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CF763BC-685A-477A-A719-E4C1CD12B6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8B954A0-A6B7-4216-B795-07E5385C5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68CEA54-E9B0-4F81-9799-00D096DD1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8670" y="6356778"/>
            <a:ext cx="525278" cy="365125"/>
          </a:xfrm>
          <a:prstGeom prst="rect">
            <a:avLst/>
          </a:prstGeom>
        </p:spPr>
        <p:txBody>
          <a:bodyPr/>
          <a:lstStyle/>
          <a:p>
            <a:fld id="{479F3398-4CB8-4428-B243-CD9E819701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8209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652426-BB76-4C20-9DD9-02EDB84F8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C5C1809-9778-4ECE-83BF-E36F3422B4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BF0AB64-E7C8-4ABC-8AB6-8FBAFD1627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3D537065-B16C-4DEF-BDF5-DEB290FEC6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8E49D468-7572-4156-B942-68DB52F675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684ED816-83D5-41C3-8B81-D914FCEB5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A5F61778-A112-4E4A-B096-BC2B67DA6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8670" y="6356778"/>
            <a:ext cx="525278" cy="365125"/>
          </a:xfrm>
          <a:prstGeom prst="rect">
            <a:avLst/>
          </a:prstGeom>
        </p:spPr>
        <p:txBody>
          <a:bodyPr/>
          <a:lstStyle/>
          <a:p>
            <a:fld id="{479F3398-4CB8-4428-B243-CD9E819701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1677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57A31C-F33D-4518-8D12-842E6545C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9500711-433D-4542-AE6A-183AD54D0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3429996-1969-4496-9611-128EB45CA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8670" y="6356778"/>
            <a:ext cx="525278" cy="365125"/>
          </a:xfrm>
          <a:prstGeom prst="rect">
            <a:avLst/>
          </a:prstGeom>
        </p:spPr>
        <p:txBody>
          <a:bodyPr/>
          <a:lstStyle/>
          <a:p>
            <a:fld id="{479F3398-4CB8-4428-B243-CD9E819701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5992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1339623-C32D-458C-8B32-49E21AB5B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E72A956-1519-41F7-9FFA-24C627610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8670" y="6356778"/>
            <a:ext cx="525278" cy="365125"/>
          </a:xfrm>
          <a:prstGeom prst="rect">
            <a:avLst/>
          </a:prstGeom>
        </p:spPr>
        <p:txBody>
          <a:bodyPr/>
          <a:lstStyle/>
          <a:p>
            <a:fld id="{479F3398-4CB8-4428-B243-CD9E819701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4849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B24FB7-83B1-4D85-A820-D26671298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DD87E16-6584-4E49-804B-C6D2075F45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6014748-A873-4784-AB4D-014892DDFA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65FF7C5-E848-44DA-8F8E-BCE340228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A208B7F-0627-4B3F-8DD4-1313B75AE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98670" y="6356778"/>
            <a:ext cx="525278" cy="365125"/>
          </a:xfrm>
          <a:prstGeom prst="rect">
            <a:avLst/>
          </a:prstGeom>
        </p:spPr>
        <p:txBody>
          <a:bodyPr/>
          <a:lstStyle/>
          <a:p>
            <a:fld id="{479F3398-4CB8-4428-B243-CD9E8197015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9558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04E4DC98-1615-4A61-8264-ABC69C0C5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460A102-B236-4B50-8CB7-ED2B0A3D86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BEE7232-8BF7-46A4-B895-A19727C5E9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13" name="Freihandform: Form 25">
            <a:extLst>
              <a:ext uri="{FF2B5EF4-FFF2-40B4-BE49-F238E27FC236}">
                <a16:creationId xmlns:a16="http://schemas.microsoft.com/office/drawing/2014/main" id="{7F71B69C-5768-4EF7-B4AE-347194C6E4D2}"/>
              </a:ext>
            </a:extLst>
          </p:cNvPr>
          <p:cNvSpPr/>
          <p:nvPr userDrawn="1"/>
        </p:nvSpPr>
        <p:spPr>
          <a:xfrm flipH="1">
            <a:off x="11530987" y="0"/>
            <a:ext cx="661013" cy="6858000"/>
          </a:xfrm>
          <a:custGeom>
            <a:avLst/>
            <a:gdLst>
              <a:gd name="connsiteX0" fmla="*/ 0 w 653230"/>
              <a:gd name="connsiteY0" fmla="*/ 0 h 6858000"/>
              <a:gd name="connsiteX1" fmla="*/ 3156 w 653230"/>
              <a:gd name="connsiteY1" fmla="*/ 3444116 h 6858000"/>
              <a:gd name="connsiteX2" fmla="*/ 3211 w 653230"/>
              <a:gd name="connsiteY2" fmla="*/ 3491537 h 6858000"/>
              <a:gd name="connsiteX3" fmla="*/ 3156 w 653230"/>
              <a:gd name="connsiteY3" fmla="*/ 3537258 h 6858000"/>
              <a:gd name="connsiteX4" fmla="*/ 0 w 653230"/>
              <a:gd name="connsiteY4" fmla="*/ 6858000 h 6858000"/>
              <a:gd name="connsiteX5" fmla="*/ 650307 w 653230"/>
              <a:gd name="connsiteY5" fmla="*/ 6851719 h 6858000"/>
              <a:gd name="connsiteX6" fmla="*/ 653230 w 653230"/>
              <a:gd name="connsiteY6" fmla="*/ 6058413 h 6858000"/>
              <a:gd name="connsiteX7" fmla="*/ 643830 w 653230"/>
              <a:gd name="connsiteY7" fmla="*/ 6053226 h 6858000"/>
              <a:gd name="connsiteX8" fmla="*/ 492101 w 653230"/>
              <a:gd name="connsiteY8" fmla="*/ 5970761 h 6858000"/>
              <a:gd name="connsiteX9" fmla="*/ 79227 w 653230"/>
              <a:gd name="connsiteY9" fmla="*/ 5522894 h 6858000"/>
              <a:gd name="connsiteX10" fmla="*/ 79227 w 653230"/>
              <a:gd name="connsiteY10" fmla="*/ 3491537 h 6858000"/>
              <a:gd name="connsiteX11" fmla="*/ 79227 w 653230"/>
              <a:gd name="connsiteY11" fmla="*/ 3491536 h 6858000"/>
              <a:gd name="connsiteX12" fmla="*/ 79227 w 653230"/>
              <a:gd name="connsiteY12" fmla="*/ 1384709 h 6858000"/>
              <a:gd name="connsiteX13" fmla="*/ 492101 w 653230"/>
              <a:gd name="connsiteY13" fmla="*/ 920203 h 6858000"/>
              <a:gd name="connsiteX14" fmla="*/ 643830 w 653230"/>
              <a:gd name="connsiteY14" fmla="*/ 834674 h 6858000"/>
              <a:gd name="connsiteX15" fmla="*/ 653230 w 653230"/>
              <a:gd name="connsiteY15" fmla="*/ 829294 h 6858000"/>
              <a:gd name="connsiteX16" fmla="*/ 650307 w 653230"/>
              <a:gd name="connsiteY16" fmla="*/ 6515 h 6858000"/>
              <a:gd name="connsiteX0" fmla="*/ 0 w 653230"/>
              <a:gd name="connsiteY0" fmla="*/ 0 h 6858000"/>
              <a:gd name="connsiteX1" fmla="*/ 3156 w 653230"/>
              <a:gd name="connsiteY1" fmla="*/ 3444116 h 6858000"/>
              <a:gd name="connsiteX2" fmla="*/ 3211 w 653230"/>
              <a:gd name="connsiteY2" fmla="*/ 3491537 h 6858000"/>
              <a:gd name="connsiteX3" fmla="*/ 3156 w 653230"/>
              <a:gd name="connsiteY3" fmla="*/ 3537258 h 6858000"/>
              <a:gd name="connsiteX4" fmla="*/ 0 w 653230"/>
              <a:gd name="connsiteY4" fmla="*/ 6858000 h 6858000"/>
              <a:gd name="connsiteX5" fmla="*/ 650307 w 653230"/>
              <a:gd name="connsiteY5" fmla="*/ 6851719 h 6858000"/>
              <a:gd name="connsiteX6" fmla="*/ 653230 w 653230"/>
              <a:gd name="connsiteY6" fmla="*/ 6058413 h 6858000"/>
              <a:gd name="connsiteX7" fmla="*/ 643830 w 653230"/>
              <a:gd name="connsiteY7" fmla="*/ 6053226 h 6858000"/>
              <a:gd name="connsiteX8" fmla="*/ 492101 w 653230"/>
              <a:gd name="connsiteY8" fmla="*/ 5970761 h 6858000"/>
              <a:gd name="connsiteX9" fmla="*/ 79227 w 653230"/>
              <a:gd name="connsiteY9" fmla="*/ 5522894 h 6858000"/>
              <a:gd name="connsiteX10" fmla="*/ 79227 w 653230"/>
              <a:gd name="connsiteY10" fmla="*/ 3491537 h 6858000"/>
              <a:gd name="connsiteX11" fmla="*/ 79227 w 653230"/>
              <a:gd name="connsiteY11" fmla="*/ 3491536 h 6858000"/>
              <a:gd name="connsiteX12" fmla="*/ 79227 w 653230"/>
              <a:gd name="connsiteY12" fmla="*/ 1384709 h 6858000"/>
              <a:gd name="connsiteX13" fmla="*/ 492101 w 653230"/>
              <a:gd name="connsiteY13" fmla="*/ 920203 h 6858000"/>
              <a:gd name="connsiteX14" fmla="*/ 643830 w 653230"/>
              <a:gd name="connsiteY14" fmla="*/ 834674 h 6858000"/>
              <a:gd name="connsiteX15" fmla="*/ 653230 w 653230"/>
              <a:gd name="connsiteY15" fmla="*/ 829294 h 6858000"/>
              <a:gd name="connsiteX16" fmla="*/ 650307 w 653230"/>
              <a:gd name="connsiteY16" fmla="*/ 6515 h 6858000"/>
              <a:gd name="connsiteX17" fmla="*/ 0 w 653230"/>
              <a:gd name="connsiteY17" fmla="*/ 0 h 6858000"/>
              <a:gd name="connsiteX0" fmla="*/ 0 w 653230"/>
              <a:gd name="connsiteY0" fmla="*/ 0 h 6858000"/>
              <a:gd name="connsiteX1" fmla="*/ 3156 w 653230"/>
              <a:gd name="connsiteY1" fmla="*/ 3444116 h 6858000"/>
              <a:gd name="connsiteX2" fmla="*/ 3211 w 653230"/>
              <a:gd name="connsiteY2" fmla="*/ 3491537 h 6858000"/>
              <a:gd name="connsiteX3" fmla="*/ 3156 w 653230"/>
              <a:gd name="connsiteY3" fmla="*/ 3537258 h 6858000"/>
              <a:gd name="connsiteX4" fmla="*/ 0 w 653230"/>
              <a:gd name="connsiteY4" fmla="*/ 6858000 h 6858000"/>
              <a:gd name="connsiteX5" fmla="*/ 650307 w 653230"/>
              <a:gd name="connsiteY5" fmla="*/ 6851719 h 6858000"/>
              <a:gd name="connsiteX6" fmla="*/ 653230 w 653230"/>
              <a:gd name="connsiteY6" fmla="*/ 6058413 h 6858000"/>
              <a:gd name="connsiteX7" fmla="*/ 643830 w 653230"/>
              <a:gd name="connsiteY7" fmla="*/ 6053226 h 6858000"/>
              <a:gd name="connsiteX8" fmla="*/ 492101 w 653230"/>
              <a:gd name="connsiteY8" fmla="*/ 5970761 h 6858000"/>
              <a:gd name="connsiteX9" fmla="*/ 79227 w 653230"/>
              <a:gd name="connsiteY9" fmla="*/ 5522894 h 6858000"/>
              <a:gd name="connsiteX10" fmla="*/ 79227 w 653230"/>
              <a:gd name="connsiteY10" fmla="*/ 3491537 h 6858000"/>
              <a:gd name="connsiteX11" fmla="*/ 79227 w 653230"/>
              <a:gd name="connsiteY11" fmla="*/ 3491536 h 6858000"/>
              <a:gd name="connsiteX12" fmla="*/ 79227 w 653230"/>
              <a:gd name="connsiteY12" fmla="*/ 1384709 h 6858000"/>
              <a:gd name="connsiteX13" fmla="*/ 492101 w 653230"/>
              <a:gd name="connsiteY13" fmla="*/ 920203 h 6858000"/>
              <a:gd name="connsiteX14" fmla="*/ 643830 w 653230"/>
              <a:gd name="connsiteY14" fmla="*/ 834674 h 6858000"/>
              <a:gd name="connsiteX15" fmla="*/ 653230 w 653230"/>
              <a:gd name="connsiteY15" fmla="*/ 829294 h 6858000"/>
              <a:gd name="connsiteX16" fmla="*/ 650307 w 653230"/>
              <a:gd name="connsiteY16" fmla="*/ 2607 h 6858000"/>
              <a:gd name="connsiteX17" fmla="*/ 0 w 653230"/>
              <a:gd name="connsiteY17" fmla="*/ 0 h 6858000"/>
              <a:gd name="connsiteX0" fmla="*/ 0 w 653230"/>
              <a:gd name="connsiteY0" fmla="*/ 5208 h 6863208"/>
              <a:gd name="connsiteX1" fmla="*/ 3156 w 653230"/>
              <a:gd name="connsiteY1" fmla="*/ 3449324 h 6863208"/>
              <a:gd name="connsiteX2" fmla="*/ 3211 w 653230"/>
              <a:gd name="connsiteY2" fmla="*/ 3496745 h 6863208"/>
              <a:gd name="connsiteX3" fmla="*/ 3156 w 653230"/>
              <a:gd name="connsiteY3" fmla="*/ 3542466 h 6863208"/>
              <a:gd name="connsiteX4" fmla="*/ 0 w 653230"/>
              <a:gd name="connsiteY4" fmla="*/ 6863208 h 6863208"/>
              <a:gd name="connsiteX5" fmla="*/ 650307 w 653230"/>
              <a:gd name="connsiteY5" fmla="*/ 6856927 h 6863208"/>
              <a:gd name="connsiteX6" fmla="*/ 653230 w 653230"/>
              <a:gd name="connsiteY6" fmla="*/ 6063621 h 6863208"/>
              <a:gd name="connsiteX7" fmla="*/ 643830 w 653230"/>
              <a:gd name="connsiteY7" fmla="*/ 6058434 h 6863208"/>
              <a:gd name="connsiteX8" fmla="*/ 492101 w 653230"/>
              <a:gd name="connsiteY8" fmla="*/ 5975969 h 6863208"/>
              <a:gd name="connsiteX9" fmla="*/ 79227 w 653230"/>
              <a:gd name="connsiteY9" fmla="*/ 5528102 h 6863208"/>
              <a:gd name="connsiteX10" fmla="*/ 79227 w 653230"/>
              <a:gd name="connsiteY10" fmla="*/ 3496745 h 6863208"/>
              <a:gd name="connsiteX11" fmla="*/ 79227 w 653230"/>
              <a:gd name="connsiteY11" fmla="*/ 3496744 h 6863208"/>
              <a:gd name="connsiteX12" fmla="*/ 79227 w 653230"/>
              <a:gd name="connsiteY12" fmla="*/ 1389917 h 6863208"/>
              <a:gd name="connsiteX13" fmla="*/ 492101 w 653230"/>
              <a:gd name="connsiteY13" fmla="*/ 925411 h 6863208"/>
              <a:gd name="connsiteX14" fmla="*/ 643830 w 653230"/>
              <a:gd name="connsiteY14" fmla="*/ 839882 h 6863208"/>
              <a:gd name="connsiteX15" fmla="*/ 653230 w 653230"/>
              <a:gd name="connsiteY15" fmla="*/ 834502 h 6863208"/>
              <a:gd name="connsiteX16" fmla="*/ 646399 w 653230"/>
              <a:gd name="connsiteY16" fmla="*/ 0 h 6863208"/>
              <a:gd name="connsiteX17" fmla="*/ 0 w 653230"/>
              <a:gd name="connsiteY17" fmla="*/ 5208 h 6863208"/>
              <a:gd name="connsiteX0" fmla="*/ 0 w 653230"/>
              <a:gd name="connsiteY0" fmla="*/ 5208 h 6865499"/>
              <a:gd name="connsiteX1" fmla="*/ 3156 w 653230"/>
              <a:gd name="connsiteY1" fmla="*/ 3449324 h 6865499"/>
              <a:gd name="connsiteX2" fmla="*/ 3211 w 653230"/>
              <a:gd name="connsiteY2" fmla="*/ 3496745 h 6865499"/>
              <a:gd name="connsiteX3" fmla="*/ 3156 w 653230"/>
              <a:gd name="connsiteY3" fmla="*/ 3542466 h 6865499"/>
              <a:gd name="connsiteX4" fmla="*/ 0 w 653230"/>
              <a:gd name="connsiteY4" fmla="*/ 6863208 h 6865499"/>
              <a:gd name="connsiteX5" fmla="*/ 647449 w 653230"/>
              <a:gd name="connsiteY5" fmla="*/ 6865499 h 6865499"/>
              <a:gd name="connsiteX6" fmla="*/ 653230 w 653230"/>
              <a:gd name="connsiteY6" fmla="*/ 6063621 h 6865499"/>
              <a:gd name="connsiteX7" fmla="*/ 643830 w 653230"/>
              <a:gd name="connsiteY7" fmla="*/ 6058434 h 6865499"/>
              <a:gd name="connsiteX8" fmla="*/ 492101 w 653230"/>
              <a:gd name="connsiteY8" fmla="*/ 5975969 h 6865499"/>
              <a:gd name="connsiteX9" fmla="*/ 79227 w 653230"/>
              <a:gd name="connsiteY9" fmla="*/ 5528102 h 6865499"/>
              <a:gd name="connsiteX10" fmla="*/ 79227 w 653230"/>
              <a:gd name="connsiteY10" fmla="*/ 3496745 h 6865499"/>
              <a:gd name="connsiteX11" fmla="*/ 79227 w 653230"/>
              <a:gd name="connsiteY11" fmla="*/ 3496744 h 6865499"/>
              <a:gd name="connsiteX12" fmla="*/ 79227 w 653230"/>
              <a:gd name="connsiteY12" fmla="*/ 1389917 h 6865499"/>
              <a:gd name="connsiteX13" fmla="*/ 492101 w 653230"/>
              <a:gd name="connsiteY13" fmla="*/ 925411 h 6865499"/>
              <a:gd name="connsiteX14" fmla="*/ 643830 w 653230"/>
              <a:gd name="connsiteY14" fmla="*/ 839882 h 6865499"/>
              <a:gd name="connsiteX15" fmla="*/ 653230 w 653230"/>
              <a:gd name="connsiteY15" fmla="*/ 834502 h 6865499"/>
              <a:gd name="connsiteX16" fmla="*/ 646399 w 653230"/>
              <a:gd name="connsiteY16" fmla="*/ 0 h 6865499"/>
              <a:gd name="connsiteX17" fmla="*/ 0 w 653230"/>
              <a:gd name="connsiteY17" fmla="*/ 5208 h 6865499"/>
              <a:gd name="connsiteX0" fmla="*/ 70267 w 723497"/>
              <a:gd name="connsiteY0" fmla="*/ 5208 h 6865499"/>
              <a:gd name="connsiteX1" fmla="*/ 73423 w 723497"/>
              <a:gd name="connsiteY1" fmla="*/ 3449324 h 6865499"/>
              <a:gd name="connsiteX2" fmla="*/ 0 w 723497"/>
              <a:gd name="connsiteY2" fmla="*/ 3484499 h 6865499"/>
              <a:gd name="connsiteX3" fmla="*/ 73423 w 723497"/>
              <a:gd name="connsiteY3" fmla="*/ 3542466 h 6865499"/>
              <a:gd name="connsiteX4" fmla="*/ 70267 w 723497"/>
              <a:gd name="connsiteY4" fmla="*/ 6863208 h 6865499"/>
              <a:gd name="connsiteX5" fmla="*/ 717716 w 723497"/>
              <a:gd name="connsiteY5" fmla="*/ 6865499 h 6865499"/>
              <a:gd name="connsiteX6" fmla="*/ 723497 w 723497"/>
              <a:gd name="connsiteY6" fmla="*/ 6063621 h 6865499"/>
              <a:gd name="connsiteX7" fmla="*/ 714097 w 723497"/>
              <a:gd name="connsiteY7" fmla="*/ 6058434 h 6865499"/>
              <a:gd name="connsiteX8" fmla="*/ 562368 w 723497"/>
              <a:gd name="connsiteY8" fmla="*/ 5975969 h 6865499"/>
              <a:gd name="connsiteX9" fmla="*/ 149494 w 723497"/>
              <a:gd name="connsiteY9" fmla="*/ 5528102 h 6865499"/>
              <a:gd name="connsiteX10" fmla="*/ 149494 w 723497"/>
              <a:gd name="connsiteY10" fmla="*/ 3496745 h 6865499"/>
              <a:gd name="connsiteX11" fmla="*/ 149494 w 723497"/>
              <a:gd name="connsiteY11" fmla="*/ 3496744 h 6865499"/>
              <a:gd name="connsiteX12" fmla="*/ 149494 w 723497"/>
              <a:gd name="connsiteY12" fmla="*/ 1389917 h 6865499"/>
              <a:gd name="connsiteX13" fmla="*/ 562368 w 723497"/>
              <a:gd name="connsiteY13" fmla="*/ 925411 h 6865499"/>
              <a:gd name="connsiteX14" fmla="*/ 714097 w 723497"/>
              <a:gd name="connsiteY14" fmla="*/ 839882 h 6865499"/>
              <a:gd name="connsiteX15" fmla="*/ 723497 w 723497"/>
              <a:gd name="connsiteY15" fmla="*/ 834502 h 6865499"/>
              <a:gd name="connsiteX16" fmla="*/ 716666 w 723497"/>
              <a:gd name="connsiteY16" fmla="*/ 0 h 6865499"/>
              <a:gd name="connsiteX17" fmla="*/ 70267 w 723497"/>
              <a:gd name="connsiteY17" fmla="*/ 5208 h 6865499"/>
              <a:gd name="connsiteX0" fmla="*/ 0 w 653230"/>
              <a:gd name="connsiteY0" fmla="*/ 5208 h 6865499"/>
              <a:gd name="connsiteX1" fmla="*/ 3156 w 653230"/>
              <a:gd name="connsiteY1" fmla="*/ 3449324 h 6865499"/>
              <a:gd name="connsiteX2" fmla="*/ 3156 w 653230"/>
              <a:gd name="connsiteY2" fmla="*/ 3542466 h 6865499"/>
              <a:gd name="connsiteX3" fmla="*/ 0 w 653230"/>
              <a:gd name="connsiteY3" fmla="*/ 6863208 h 6865499"/>
              <a:gd name="connsiteX4" fmla="*/ 647449 w 653230"/>
              <a:gd name="connsiteY4" fmla="*/ 6865499 h 6865499"/>
              <a:gd name="connsiteX5" fmla="*/ 653230 w 653230"/>
              <a:gd name="connsiteY5" fmla="*/ 6063621 h 6865499"/>
              <a:gd name="connsiteX6" fmla="*/ 643830 w 653230"/>
              <a:gd name="connsiteY6" fmla="*/ 6058434 h 6865499"/>
              <a:gd name="connsiteX7" fmla="*/ 492101 w 653230"/>
              <a:gd name="connsiteY7" fmla="*/ 5975969 h 6865499"/>
              <a:gd name="connsiteX8" fmla="*/ 79227 w 653230"/>
              <a:gd name="connsiteY8" fmla="*/ 5528102 h 6865499"/>
              <a:gd name="connsiteX9" fmla="*/ 79227 w 653230"/>
              <a:gd name="connsiteY9" fmla="*/ 3496745 h 6865499"/>
              <a:gd name="connsiteX10" fmla="*/ 79227 w 653230"/>
              <a:gd name="connsiteY10" fmla="*/ 3496744 h 6865499"/>
              <a:gd name="connsiteX11" fmla="*/ 79227 w 653230"/>
              <a:gd name="connsiteY11" fmla="*/ 1389917 h 6865499"/>
              <a:gd name="connsiteX12" fmla="*/ 492101 w 653230"/>
              <a:gd name="connsiteY12" fmla="*/ 925411 h 6865499"/>
              <a:gd name="connsiteX13" fmla="*/ 643830 w 653230"/>
              <a:gd name="connsiteY13" fmla="*/ 839882 h 6865499"/>
              <a:gd name="connsiteX14" fmla="*/ 653230 w 653230"/>
              <a:gd name="connsiteY14" fmla="*/ 834502 h 6865499"/>
              <a:gd name="connsiteX15" fmla="*/ 646399 w 653230"/>
              <a:gd name="connsiteY15" fmla="*/ 0 h 6865499"/>
              <a:gd name="connsiteX16" fmla="*/ 0 w 653230"/>
              <a:gd name="connsiteY16" fmla="*/ 5208 h 6865499"/>
              <a:gd name="connsiteX0" fmla="*/ 46842 w 700072"/>
              <a:gd name="connsiteY0" fmla="*/ 5208 h 6865499"/>
              <a:gd name="connsiteX1" fmla="*/ 49998 w 700072"/>
              <a:gd name="connsiteY1" fmla="*/ 3542466 h 6865499"/>
              <a:gd name="connsiteX2" fmla="*/ 46842 w 700072"/>
              <a:gd name="connsiteY2" fmla="*/ 6863208 h 6865499"/>
              <a:gd name="connsiteX3" fmla="*/ 694291 w 700072"/>
              <a:gd name="connsiteY3" fmla="*/ 6865499 h 6865499"/>
              <a:gd name="connsiteX4" fmla="*/ 700072 w 700072"/>
              <a:gd name="connsiteY4" fmla="*/ 6063621 h 6865499"/>
              <a:gd name="connsiteX5" fmla="*/ 690672 w 700072"/>
              <a:gd name="connsiteY5" fmla="*/ 6058434 h 6865499"/>
              <a:gd name="connsiteX6" fmla="*/ 538943 w 700072"/>
              <a:gd name="connsiteY6" fmla="*/ 5975969 h 6865499"/>
              <a:gd name="connsiteX7" fmla="*/ 126069 w 700072"/>
              <a:gd name="connsiteY7" fmla="*/ 5528102 h 6865499"/>
              <a:gd name="connsiteX8" fmla="*/ 126069 w 700072"/>
              <a:gd name="connsiteY8" fmla="*/ 3496745 h 6865499"/>
              <a:gd name="connsiteX9" fmla="*/ 126069 w 700072"/>
              <a:gd name="connsiteY9" fmla="*/ 3496744 h 6865499"/>
              <a:gd name="connsiteX10" fmla="*/ 126069 w 700072"/>
              <a:gd name="connsiteY10" fmla="*/ 1389917 h 6865499"/>
              <a:gd name="connsiteX11" fmla="*/ 538943 w 700072"/>
              <a:gd name="connsiteY11" fmla="*/ 925411 h 6865499"/>
              <a:gd name="connsiteX12" fmla="*/ 690672 w 700072"/>
              <a:gd name="connsiteY12" fmla="*/ 839882 h 6865499"/>
              <a:gd name="connsiteX13" fmla="*/ 700072 w 700072"/>
              <a:gd name="connsiteY13" fmla="*/ 834502 h 6865499"/>
              <a:gd name="connsiteX14" fmla="*/ 693241 w 700072"/>
              <a:gd name="connsiteY14" fmla="*/ 0 h 6865499"/>
              <a:gd name="connsiteX15" fmla="*/ 46842 w 700072"/>
              <a:gd name="connsiteY15" fmla="*/ 5208 h 6865499"/>
              <a:gd name="connsiteX0" fmla="*/ 80865 w 734095"/>
              <a:gd name="connsiteY0" fmla="*/ 5208 h 6865499"/>
              <a:gd name="connsiteX1" fmla="*/ 80865 w 734095"/>
              <a:gd name="connsiteY1" fmla="*/ 6863208 h 6865499"/>
              <a:gd name="connsiteX2" fmla="*/ 728314 w 734095"/>
              <a:gd name="connsiteY2" fmla="*/ 6865499 h 6865499"/>
              <a:gd name="connsiteX3" fmla="*/ 734095 w 734095"/>
              <a:gd name="connsiteY3" fmla="*/ 6063621 h 6865499"/>
              <a:gd name="connsiteX4" fmla="*/ 724695 w 734095"/>
              <a:gd name="connsiteY4" fmla="*/ 6058434 h 6865499"/>
              <a:gd name="connsiteX5" fmla="*/ 572966 w 734095"/>
              <a:gd name="connsiteY5" fmla="*/ 5975969 h 6865499"/>
              <a:gd name="connsiteX6" fmla="*/ 160092 w 734095"/>
              <a:gd name="connsiteY6" fmla="*/ 5528102 h 6865499"/>
              <a:gd name="connsiteX7" fmla="*/ 160092 w 734095"/>
              <a:gd name="connsiteY7" fmla="*/ 3496745 h 6865499"/>
              <a:gd name="connsiteX8" fmla="*/ 160092 w 734095"/>
              <a:gd name="connsiteY8" fmla="*/ 3496744 h 6865499"/>
              <a:gd name="connsiteX9" fmla="*/ 160092 w 734095"/>
              <a:gd name="connsiteY9" fmla="*/ 1389917 h 6865499"/>
              <a:gd name="connsiteX10" fmla="*/ 572966 w 734095"/>
              <a:gd name="connsiteY10" fmla="*/ 925411 h 6865499"/>
              <a:gd name="connsiteX11" fmla="*/ 724695 w 734095"/>
              <a:gd name="connsiteY11" fmla="*/ 839882 h 6865499"/>
              <a:gd name="connsiteX12" fmla="*/ 734095 w 734095"/>
              <a:gd name="connsiteY12" fmla="*/ 834502 h 6865499"/>
              <a:gd name="connsiteX13" fmla="*/ 727264 w 734095"/>
              <a:gd name="connsiteY13" fmla="*/ 0 h 6865499"/>
              <a:gd name="connsiteX14" fmla="*/ 80865 w 734095"/>
              <a:gd name="connsiteY14" fmla="*/ 5208 h 6865499"/>
              <a:gd name="connsiteX0" fmla="*/ 51689 w 704919"/>
              <a:gd name="connsiteY0" fmla="*/ 5208 h 6865499"/>
              <a:gd name="connsiteX1" fmla="*/ 51689 w 704919"/>
              <a:gd name="connsiteY1" fmla="*/ 6863208 h 6865499"/>
              <a:gd name="connsiteX2" fmla="*/ 699138 w 704919"/>
              <a:gd name="connsiteY2" fmla="*/ 6865499 h 6865499"/>
              <a:gd name="connsiteX3" fmla="*/ 704919 w 704919"/>
              <a:gd name="connsiteY3" fmla="*/ 6063621 h 6865499"/>
              <a:gd name="connsiteX4" fmla="*/ 695519 w 704919"/>
              <a:gd name="connsiteY4" fmla="*/ 6058434 h 6865499"/>
              <a:gd name="connsiteX5" fmla="*/ 543790 w 704919"/>
              <a:gd name="connsiteY5" fmla="*/ 5975969 h 6865499"/>
              <a:gd name="connsiteX6" fmla="*/ 130916 w 704919"/>
              <a:gd name="connsiteY6" fmla="*/ 5528102 h 6865499"/>
              <a:gd name="connsiteX7" fmla="*/ 130916 w 704919"/>
              <a:gd name="connsiteY7" fmla="*/ 3496745 h 6865499"/>
              <a:gd name="connsiteX8" fmla="*/ 130916 w 704919"/>
              <a:gd name="connsiteY8" fmla="*/ 3496744 h 6865499"/>
              <a:gd name="connsiteX9" fmla="*/ 130916 w 704919"/>
              <a:gd name="connsiteY9" fmla="*/ 1389917 h 6865499"/>
              <a:gd name="connsiteX10" fmla="*/ 543790 w 704919"/>
              <a:gd name="connsiteY10" fmla="*/ 925411 h 6865499"/>
              <a:gd name="connsiteX11" fmla="*/ 695519 w 704919"/>
              <a:gd name="connsiteY11" fmla="*/ 839882 h 6865499"/>
              <a:gd name="connsiteX12" fmla="*/ 704919 w 704919"/>
              <a:gd name="connsiteY12" fmla="*/ 834502 h 6865499"/>
              <a:gd name="connsiteX13" fmla="*/ 698088 w 704919"/>
              <a:gd name="connsiteY13" fmla="*/ 0 h 6865499"/>
              <a:gd name="connsiteX14" fmla="*/ 51689 w 704919"/>
              <a:gd name="connsiteY14" fmla="*/ 5208 h 6865499"/>
              <a:gd name="connsiteX0" fmla="*/ 51689 w 704919"/>
              <a:gd name="connsiteY0" fmla="*/ 0 h 6923564"/>
              <a:gd name="connsiteX1" fmla="*/ 51689 w 704919"/>
              <a:gd name="connsiteY1" fmla="*/ 6921273 h 6923564"/>
              <a:gd name="connsiteX2" fmla="*/ 699138 w 704919"/>
              <a:gd name="connsiteY2" fmla="*/ 6923564 h 6923564"/>
              <a:gd name="connsiteX3" fmla="*/ 704919 w 704919"/>
              <a:gd name="connsiteY3" fmla="*/ 6121686 h 6923564"/>
              <a:gd name="connsiteX4" fmla="*/ 695519 w 704919"/>
              <a:gd name="connsiteY4" fmla="*/ 6116499 h 6923564"/>
              <a:gd name="connsiteX5" fmla="*/ 543790 w 704919"/>
              <a:gd name="connsiteY5" fmla="*/ 6034034 h 6923564"/>
              <a:gd name="connsiteX6" fmla="*/ 130916 w 704919"/>
              <a:gd name="connsiteY6" fmla="*/ 5586167 h 6923564"/>
              <a:gd name="connsiteX7" fmla="*/ 130916 w 704919"/>
              <a:gd name="connsiteY7" fmla="*/ 3554810 h 6923564"/>
              <a:gd name="connsiteX8" fmla="*/ 130916 w 704919"/>
              <a:gd name="connsiteY8" fmla="*/ 3554809 h 6923564"/>
              <a:gd name="connsiteX9" fmla="*/ 130916 w 704919"/>
              <a:gd name="connsiteY9" fmla="*/ 1447982 h 6923564"/>
              <a:gd name="connsiteX10" fmla="*/ 543790 w 704919"/>
              <a:gd name="connsiteY10" fmla="*/ 983476 h 6923564"/>
              <a:gd name="connsiteX11" fmla="*/ 695519 w 704919"/>
              <a:gd name="connsiteY11" fmla="*/ 897947 h 6923564"/>
              <a:gd name="connsiteX12" fmla="*/ 704919 w 704919"/>
              <a:gd name="connsiteY12" fmla="*/ 892567 h 6923564"/>
              <a:gd name="connsiteX13" fmla="*/ 698088 w 704919"/>
              <a:gd name="connsiteY13" fmla="*/ 58065 h 6923564"/>
              <a:gd name="connsiteX14" fmla="*/ 51689 w 704919"/>
              <a:gd name="connsiteY14" fmla="*/ 0 h 6923564"/>
              <a:gd name="connsiteX0" fmla="*/ 51689 w 704919"/>
              <a:gd name="connsiteY0" fmla="*/ 1127 h 6924691"/>
              <a:gd name="connsiteX1" fmla="*/ 51689 w 704919"/>
              <a:gd name="connsiteY1" fmla="*/ 6922400 h 6924691"/>
              <a:gd name="connsiteX2" fmla="*/ 699138 w 704919"/>
              <a:gd name="connsiteY2" fmla="*/ 6924691 h 6924691"/>
              <a:gd name="connsiteX3" fmla="*/ 704919 w 704919"/>
              <a:gd name="connsiteY3" fmla="*/ 6122813 h 6924691"/>
              <a:gd name="connsiteX4" fmla="*/ 695519 w 704919"/>
              <a:gd name="connsiteY4" fmla="*/ 6117626 h 6924691"/>
              <a:gd name="connsiteX5" fmla="*/ 543790 w 704919"/>
              <a:gd name="connsiteY5" fmla="*/ 6035161 h 6924691"/>
              <a:gd name="connsiteX6" fmla="*/ 130916 w 704919"/>
              <a:gd name="connsiteY6" fmla="*/ 5587294 h 6924691"/>
              <a:gd name="connsiteX7" fmla="*/ 130916 w 704919"/>
              <a:gd name="connsiteY7" fmla="*/ 3555937 h 6924691"/>
              <a:gd name="connsiteX8" fmla="*/ 130916 w 704919"/>
              <a:gd name="connsiteY8" fmla="*/ 3555936 h 6924691"/>
              <a:gd name="connsiteX9" fmla="*/ 130916 w 704919"/>
              <a:gd name="connsiteY9" fmla="*/ 1449109 h 6924691"/>
              <a:gd name="connsiteX10" fmla="*/ 543790 w 704919"/>
              <a:gd name="connsiteY10" fmla="*/ 984603 h 6924691"/>
              <a:gd name="connsiteX11" fmla="*/ 695519 w 704919"/>
              <a:gd name="connsiteY11" fmla="*/ 899074 h 6924691"/>
              <a:gd name="connsiteX12" fmla="*/ 704919 w 704919"/>
              <a:gd name="connsiteY12" fmla="*/ 893694 h 6924691"/>
              <a:gd name="connsiteX13" fmla="*/ 698088 w 704919"/>
              <a:gd name="connsiteY13" fmla="*/ 0 h 6924691"/>
              <a:gd name="connsiteX14" fmla="*/ 51689 w 704919"/>
              <a:gd name="connsiteY14" fmla="*/ 1127 h 6924691"/>
              <a:gd name="connsiteX0" fmla="*/ 8531 w 661761"/>
              <a:gd name="connsiteY0" fmla="*/ 1127 h 6924691"/>
              <a:gd name="connsiteX1" fmla="*/ 8531 w 661761"/>
              <a:gd name="connsiteY1" fmla="*/ 6922400 h 6924691"/>
              <a:gd name="connsiteX2" fmla="*/ 655980 w 661761"/>
              <a:gd name="connsiteY2" fmla="*/ 6924691 h 6924691"/>
              <a:gd name="connsiteX3" fmla="*/ 661761 w 661761"/>
              <a:gd name="connsiteY3" fmla="*/ 6122813 h 6924691"/>
              <a:gd name="connsiteX4" fmla="*/ 652361 w 661761"/>
              <a:gd name="connsiteY4" fmla="*/ 6117626 h 6924691"/>
              <a:gd name="connsiteX5" fmla="*/ 500632 w 661761"/>
              <a:gd name="connsiteY5" fmla="*/ 6035161 h 6924691"/>
              <a:gd name="connsiteX6" fmla="*/ 87758 w 661761"/>
              <a:gd name="connsiteY6" fmla="*/ 5587294 h 6924691"/>
              <a:gd name="connsiteX7" fmla="*/ 87758 w 661761"/>
              <a:gd name="connsiteY7" fmla="*/ 3555937 h 6924691"/>
              <a:gd name="connsiteX8" fmla="*/ 87758 w 661761"/>
              <a:gd name="connsiteY8" fmla="*/ 3555936 h 6924691"/>
              <a:gd name="connsiteX9" fmla="*/ 87758 w 661761"/>
              <a:gd name="connsiteY9" fmla="*/ 1449109 h 6924691"/>
              <a:gd name="connsiteX10" fmla="*/ 500632 w 661761"/>
              <a:gd name="connsiteY10" fmla="*/ 984603 h 6924691"/>
              <a:gd name="connsiteX11" fmla="*/ 652361 w 661761"/>
              <a:gd name="connsiteY11" fmla="*/ 899074 h 6924691"/>
              <a:gd name="connsiteX12" fmla="*/ 661761 w 661761"/>
              <a:gd name="connsiteY12" fmla="*/ 893694 h 6924691"/>
              <a:gd name="connsiteX13" fmla="*/ 654930 w 661761"/>
              <a:gd name="connsiteY13" fmla="*/ 0 h 6924691"/>
              <a:gd name="connsiteX14" fmla="*/ 8531 w 661761"/>
              <a:gd name="connsiteY14" fmla="*/ 1127 h 6924691"/>
              <a:gd name="connsiteX0" fmla="*/ 7783 w 661013"/>
              <a:gd name="connsiteY0" fmla="*/ 1127 h 7089499"/>
              <a:gd name="connsiteX1" fmla="*/ 10104 w 661013"/>
              <a:gd name="connsiteY1" fmla="*/ 7089499 h 7089499"/>
              <a:gd name="connsiteX2" fmla="*/ 655232 w 661013"/>
              <a:gd name="connsiteY2" fmla="*/ 6924691 h 7089499"/>
              <a:gd name="connsiteX3" fmla="*/ 661013 w 661013"/>
              <a:gd name="connsiteY3" fmla="*/ 6122813 h 7089499"/>
              <a:gd name="connsiteX4" fmla="*/ 651613 w 661013"/>
              <a:gd name="connsiteY4" fmla="*/ 6117626 h 7089499"/>
              <a:gd name="connsiteX5" fmla="*/ 499884 w 661013"/>
              <a:gd name="connsiteY5" fmla="*/ 6035161 h 7089499"/>
              <a:gd name="connsiteX6" fmla="*/ 87010 w 661013"/>
              <a:gd name="connsiteY6" fmla="*/ 5587294 h 7089499"/>
              <a:gd name="connsiteX7" fmla="*/ 87010 w 661013"/>
              <a:gd name="connsiteY7" fmla="*/ 3555937 h 7089499"/>
              <a:gd name="connsiteX8" fmla="*/ 87010 w 661013"/>
              <a:gd name="connsiteY8" fmla="*/ 3555936 h 7089499"/>
              <a:gd name="connsiteX9" fmla="*/ 87010 w 661013"/>
              <a:gd name="connsiteY9" fmla="*/ 1449109 h 7089499"/>
              <a:gd name="connsiteX10" fmla="*/ 499884 w 661013"/>
              <a:gd name="connsiteY10" fmla="*/ 984603 h 7089499"/>
              <a:gd name="connsiteX11" fmla="*/ 651613 w 661013"/>
              <a:gd name="connsiteY11" fmla="*/ 899074 h 7089499"/>
              <a:gd name="connsiteX12" fmla="*/ 661013 w 661013"/>
              <a:gd name="connsiteY12" fmla="*/ 893694 h 7089499"/>
              <a:gd name="connsiteX13" fmla="*/ 654182 w 661013"/>
              <a:gd name="connsiteY13" fmla="*/ 0 h 7089499"/>
              <a:gd name="connsiteX14" fmla="*/ 7783 w 661013"/>
              <a:gd name="connsiteY14" fmla="*/ 1127 h 7089499"/>
              <a:gd name="connsiteX0" fmla="*/ 7783 w 661013"/>
              <a:gd name="connsiteY0" fmla="*/ 1127 h 7091789"/>
              <a:gd name="connsiteX1" fmla="*/ 10104 w 661013"/>
              <a:gd name="connsiteY1" fmla="*/ 7089499 h 7091789"/>
              <a:gd name="connsiteX2" fmla="*/ 657553 w 661013"/>
              <a:gd name="connsiteY2" fmla="*/ 7091789 h 7091789"/>
              <a:gd name="connsiteX3" fmla="*/ 661013 w 661013"/>
              <a:gd name="connsiteY3" fmla="*/ 6122813 h 7091789"/>
              <a:gd name="connsiteX4" fmla="*/ 651613 w 661013"/>
              <a:gd name="connsiteY4" fmla="*/ 6117626 h 7091789"/>
              <a:gd name="connsiteX5" fmla="*/ 499884 w 661013"/>
              <a:gd name="connsiteY5" fmla="*/ 6035161 h 7091789"/>
              <a:gd name="connsiteX6" fmla="*/ 87010 w 661013"/>
              <a:gd name="connsiteY6" fmla="*/ 5587294 h 7091789"/>
              <a:gd name="connsiteX7" fmla="*/ 87010 w 661013"/>
              <a:gd name="connsiteY7" fmla="*/ 3555937 h 7091789"/>
              <a:gd name="connsiteX8" fmla="*/ 87010 w 661013"/>
              <a:gd name="connsiteY8" fmla="*/ 3555936 h 7091789"/>
              <a:gd name="connsiteX9" fmla="*/ 87010 w 661013"/>
              <a:gd name="connsiteY9" fmla="*/ 1449109 h 7091789"/>
              <a:gd name="connsiteX10" fmla="*/ 499884 w 661013"/>
              <a:gd name="connsiteY10" fmla="*/ 984603 h 7091789"/>
              <a:gd name="connsiteX11" fmla="*/ 651613 w 661013"/>
              <a:gd name="connsiteY11" fmla="*/ 899074 h 7091789"/>
              <a:gd name="connsiteX12" fmla="*/ 661013 w 661013"/>
              <a:gd name="connsiteY12" fmla="*/ 893694 h 7091789"/>
              <a:gd name="connsiteX13" fmla="*/ 654182 w 661013"/>
              <a:gd name="connsiteY13" fmla="*/ 0 h 7091789"/>
              <a:gd name="connsiteX14" fmla="*/ 7783 w 661013"/>
              <a:gd name="connsiteY14" fmla="*/ 1127 h 7091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61013" h="7091789">
                <a:moveTo>
                  <a:pt x="7783" y="1127"/>
                </a:moveTo>
                <a:cubicBezTo>
                  <a:pt x="-8102" y="1130708"/>
                  <a:pt x="4312" y="5948437"/>
                  <a:pt x="10104" y="7089499"/>
                </a:cubicBezTo>
                <a:lnTo>
                  <a:pt x="657553" y="7091789"/>
                </a:lnTo>
                <a:cubicBezTo>
                  <a:pt x="658527" y="6754519"/>
                  <a:pt x="660039" y="6460082"/>
                  <a:pt x="661013" y="6122813"/>
                </a:cubicBezTo>
                <a:lnTo>
                  <a:pt x="651613" y="6117626"/>
                </a:lnTo>
                <a:lnTo>
                  <a:pt x="499884" y="6035161"/>
                </a:lnTo>
                <a:cubicBezTo>
                  <a:pt x="137144" y="5839454"/>
                  <a:pt x="87010" y="5862251"/>
                  <a:pt x="87010" y="5587294"/>
                </a:cubicBezTo>
                <a:lnTo>
                  <a:pt x="87010" y="3555937"/>
                </a:lnTo>
                <a:lnTo>
                  <a:pt x="87010" y="3555936"/>
                </a:lnTo>
                <a:lnTo>
                  <a:pt x="87010" y="1449109"/>
                </a:lnTo>
                <a:cubicBezTo>
                  <a:pt x="87010" y="1163937"/>
                  <a:pt x="137144" y="1187580"/>
                  <a:pt x="499884" y="984603"/>
                </a:cubicBezTo>
                <a:lnTo>
                  <a:pt x="651613" y="899074"/>
                </a:lnTo>
                <a:lnTo>
                  <a:pt x="661013" y="893694"/>
                </a:lnTo>
                <a:cubicBezTo>
                  <a:pt x="660039" y="543895"/>
                  <a:pt x="655156" y="349800"/>
                  <a:pt x="654182" y="0"/>
                </a:cubicBezTo>
                <a:lnTo>
                  <a:pt x="7783" y="1127"/>
                </a:lnTo>
                <a:close/>
              </a:path>
            </a:pathLst>
          </a:custGeom>
          <a:gradFill flip="none" rotWithShape="1">
            <a:gsLst>
              <a:gs pos="0">
                <a:srgbClr val="FE5000"/>
              </a:gs>
              <a:gs pos="100000">
                <a:srgbClr val="FFB797">
                  <a:lumMod val="76000"/>
                </a:srgbClr>
              </a:gs>
            </a:gsLst>
            <a:lin ang="10800000" scaled="0"/>
            <a:tileRect/>
          </a:gradFill>
          <a:ln w="15875" cap="rnd" cmpd="sng" algn="ctr">
            <a:noFill/>
            <a:prstDash val="solid"/>
          </a:ln>
          <a:effectLst>
            <a:innerShdw blurRad="63500" dist="50800" dir="18960000">
              <a:prstClr val="black">
                <a:alpha val="1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Grafik 12">
            <a:extLst>
              <a:ext uri="{FF2B5EF4-FFF2-40B4-BE49-F238E27FC236}">
                <a16:creationId xmlns:a16="http://schemas.microsoft.com/office/drawing/2014/main" id="{81B0987B-6EEC-4A4F-9EE0-BBB5CFD734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484"/>
          <a:stretch/>
        </p:blipFill>
        <p:spPr>
          <a:xfrm flipH="1">
            <a:off x="11640616" y="273931"/>
            <a:ext cx="441387" cy="265659"/>
          </a:xfrm>
          <a:prstGeom prst="rect">
            <a:avLst/>
          </a:prstGeom>
        </p:spPr>
      </p:pic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FA7B4E17-FC9C-4D7D-BC59-77A1D66BF7E3}"/>
              </a:ext>
            </a:extLst>
          </p:cNvPr>
          <p:cNvSpPr txBox="1">
            <a:spLocks/>
          </p:cNvSpPr>
          <p:nvPr userDrawn="1"/>
        </p:nvSpPr>
        <p:spPr>
          <a:xfrm>
            <a:off x="11530987" y="584137"/>
            <a:ext cx="661014" cy="229383"/>
          </a:xfrm>
          <a:prstGeom prst="rect">
            <a:avLst/>
          </a:prstGeom>
        </p:spPr>
        <p:txBody>
          <a:bodyPr/>
          <a:lstStyle>
            <a:defPPr>
              <a:defRPr lang="cs-CZ"/>
            </a:defPPr>
            <a:lvl1pPr marL="0" algn="ctr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C17FC1-5560-44C0-85B0-FCD90A27A758}" type="datetime1">
              <a:rPr kumimoji="0" lang="cs-CZ" sz="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25.11.2025</a:t>
            </a:fld>
            <a:endParaRPr kumimoji="0" lang="de-DE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2E4E614-D3FB-46BD-A625-F4A5605696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98670" y="6356778"/>
            <a:ext cx="5252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479F3398-4CB8-4428-B243-CD9E8197015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4052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Tx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Tx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Tx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Tx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Tx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jpe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8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jpeg"/><Relationship Id="rId18" Type="http://schemas.openxmlformats.org/officeDocument/2006/relationships/image" Target="../media/image28.png"/><Relationship Id="rId3" Type="http://schemas.openxmlformats.org/officeDocument/2006/relationships/image" Target="../media/image6.jpe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6.png"/><Relationship Id="rId20" Type="http://schemas.openxmlformats.org/officeDocument/2006/relationships/image" Target="../media/image30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8.png"/><Relationship Id="rId15" Type="http://schemas.openxmlformats.org/officeDocument/2006/relationships/image" Target="../media/image25.jpeg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4" Type="http://schemas.openxmlformats.org/officeDocument/2006/relationships/image" Target="../media/image7.jpeg"/><Relationship Id="rId9" Type="http://schemas.openxmlformats.org/officeDocument/2006/relationships/image" Target="../media/image19.png"/><Relationship Id="rId14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nadpis 1">
            <a:extLst>
              <a:ext uri="{FF2B5EF4-FFF2-40B4-BE49-F238E27FC236}">
                <a16:creationId xmlns:a16="http://schemas.microsoft.com/office/drawing/2014/main" id="{7A6B2B7F-6211-42F0-BB57-95BFF78704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9171" y="1371601"/>
            <a:ext cx="8850110" cy="1611824"/>
          </a:xfrm>
        </p:spPr>
        <p:txBody>
          <a:bodyPr>
            <a:normAutofit/>
          </a:bodyPr>
          <a:lstStyle/>
          <a:p>
            <a:r>
              <a:rPr lang="cs-CZ">
                <a:solidFill>
                  <a:schemeClr val="tx1"/>
                </a:solidFill>
              </a:rPr>
              <a:t>Praktické a teoretické poznatky ovlivňující energetickou náročnost budov s využitím výrobků HELUZ a IZOS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0FC4CD3-4922-4C62-AF8B-8DB30BAB7B7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cs-CZ" sz="1800">
                <a:solidFill>
                  <a:schemeClr val="tx1"/>
                </a:solidFill>
              </a:rPr>
              <a:t>Ing. Pavel Heinrich</a:t>
            </a:r>
          </a:p>
        </p:txBody>
      </p:sp>
    </p:spTree>
    <p:extLst>
      <p:ext uri="{BB962C8B-B14F-4D97-AF65-F5344CB8AC3E}">
        <p14:creationId xmlns:p14="http://schemas.microsoft.com/office/powerpoint/2010/main" val="578260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07C7B0-4876-D4DF-3C06-7FDADC439B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F07BB4AB-8D61-0A4D-CC59-34524A362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solidFill>
                  <a:schemeClr val="accent6"/>
                </a:solidFill>
              </a:rPr>
              <a:t>Vzduchotěsnost - OK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9C9A788D-971D-DEFD-530D-D9E79DCE4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F3398-4CB8-4428-B243-CD9E8197015B}" type="slidenum">
              <a:rPr lang="cs-CZ" smtClean="0"/>
              <a:t>10</a:t>
            </a:fld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144203E1-0C93-5A28-5F9D-307AF39917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19" y="3475036"/>
            <a:ext cx="7229989" cy="3335263"/>
          </a:xfrm>
          <a:prstGeom prst="rect">
            <a:avLst/>
          </a:prstGeom>
        </p:spPr>
      </p:pic>
      <p:pic>
        <p:nvPicPr>
          <p:cNvPr id="14" name="Obrázek 13" descr="Obsah obrázku zeď, Kompozitní materiál, beton, území&#10;&#10;Obsah generovaný pomocí AI může být nesprávný.">
            <a:extLst>
              <a:ext uri="{FF2B5EF4-FFF2-40B4-BE49-F238E27FC236}">
                <a16:creationId xmlns:a16="http://schemas.microsoft.com/office/drawing/2014/main" id="{D717B3A2-14C5-BE58-4D85-758A2D2B6F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800" y="411162"/>
            <a:ext cx="6541892" cy="3017837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E63236A6-B292-5F42-44F4-8A4756018965}"/>
              </a:ext>
            </a:extLst>
          </p:cNvPr>
          <p:cNvSpPr txBox="1"/>
          <p:nvPr/>
        </p:nvSpPr>
        <p:spPr>
          <a:xfrm>
            <a:off x="2707640" y="1920080"/>
            <a:ext cx="2296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err="1"/>
              <a:t>Vystěrkovaná</a:t>
            </a:r>
            <a:r>
              <a:rPr lang="cs-CZ"/>
              <a:t> vysekaná kapsa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CD9D7EBD-A7AE-C6BD-4A7B-6B8EE03E4999}"/>
              </a:ext>
            </a:extLst>
          </p:cNvPr>
          <p:cNvSpPr txBox="1"/>
          <p:nvPr/>
        </p:nvSpPr>
        <p:spPr>
          <a:xfrm>
            <a:off x="7868920" y="5384640"/>
            <a:ext cx="2296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/>
              <a:t>Obezdívka za omítnutou zdí</a:t>
            </a:r>
          </a:p>
        </p:txBody>
      </p:sp>
      <p:sp>
        <p:nvSpPr>
          <p:cNvPr id="4" name="Šipka: dolů 3">
            <a:extLst>
              <a:ext uri="{FF2B5EF4-FFF2-40B4-BE49-F238E27FC236}">
                <a16:creationId xmlns:a16="http://schemas.microsoft.com/office/drawing/2014/main" id="{7EF94B14-F814-DE58-66A9-EF16289F6459}"/>
              </a:ext>
            </a:extLst>
          </p:cNvPr>
          <p:cNvSpPr/>
          <p:nvPr/>
        </p:nvSpPr>
        <p:spPr>
          <a:xfrm rot="3170979">
            <a:off x="10116269" y="-15891"/>
            <a:ext cx="552450" cy="2331190"/>
          </a:xfrm>
          <a:prstGeom prst="down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/>
              <a:t>omítka</a:t>
            </a:r>
          </a:p>
        </p:txBody>
      </p:sp>
      <p:sp>
        <p:nvSpPr>
          <p:cNvPr id="5" name="Šipka: dolů 4">
            <a:extLst>
              <a:ext uri="{FF2B5EF4-FFF2-40B4-BE49-F238E27FC236}">
                <a16:creationId xmlns:a16="http://schemas.microsoft.com/office/drawing/2014/main" id="{3B89C628-E60F-4275-97F5-3E954CE6E469}"/>
              </a:ext>
            </a:extLst>
          </p:cNvPr>
          <p:cNvSpPr/>
          <p:nvPr/>
        </p:nvSpPr>
        <p:spPr>
          <a:xfrm rot="18632250">
            <a:off x="1753932" y="1970533"/>
            <a:ext cx="552450" cy="2274580"/>
          </a:xfrm>
          <a:prstGeom prst="down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/>
              <a:t>omítka</a:t>
            </a:r>
          </a:p>
        </p:txBody>
      </p:sp>
    </p:spTree>
    <p:extLst>
      <p:ext uri="{BB962C8B-B14F-4D97-AF65-F5344CB8AC3E}">
        <p14:creationId xmlns:p14="http://schemas.microsoft.com/office/powerpoint/2010/main" val="9706521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6831B3-A38E-C761-AE20-1BAB5EF6F0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ABD34FE6-47BE-666E-B4BE-BFDC30CA3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solidFill>
                  <a:schemeClr val="accent6"/>
                </a:solidFill>
              </a:rPr>
              <a:t>Vzduchotěsnost - OK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EABB1485-11EE-83E4-E9BA-27708DC81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F3398-4CB8-4428-B243-CD9E8197015B}" type="slidenum">
              <a:rPr lang="cs-CZ" smtClean="0"/>
              <a:t>11</a:t>
            </a:fld>
            <a:endParaRPr lang="cs-CZ"/>
          </a:p>
        </p:txBody>
      </p:sp>
      <p:pic>
        <p:nvPicPr>
          <p:cNvPr id="12" name="Obrázek 11" descr="Obsah obrázku zelené, dětské hřiště, venku, plot&#10;&#10;Obsah generovaný pomocí AI může být nesprávný.">
            <a:extLst>
              <a:ext uri="{FF2B5EF4-FFF2-40B4-BE49-F238E27FC236}">
                <a16:creationId xmlns:a16="http://schemas.microsoft.com/office/drawing/2014/main" id="{619A2E24-665E-9AA0-928B-2B0FC5724F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851" y="3226101"/>
            <a:ext cx="7416800" cy="3421441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ABE92EA1-C18F-EEAF-B9F7-CD5C42826F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69" y="1479250"/>
            <a:ext cx="3971782" cy="2747309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F2BB5110-C805-CD9D-F2E5-9141913A08E1}"/>
              </a:ext>
            </a:extLst>
          </p:cNvPr>
          <p:cNvSpPr txBox="1"/>
          <p:nvPr/>
        </p:nvSpPr>
        <p:spPr>
          <a:xfrm>
            <a:off x="4699000" y="1812063"/>
            <a:ext cx="2296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/>
              <a:t>Správně provedené detaily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5F4FAA98-170B-E59D-2DE2-BDC08511061B}"/>
              </a:ext>
            </a:extLst>
          </p:cNvPr>
          <p:cNvSpPr txBox="1"/>
          <p:nvPr/>
        </p:nvSpPr>
        <p:spPr>
          <a:xfrm>
            <a:off x="1515182" y="5710447"/>
            <a:ext cx="2296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/>
              <a:t>Pečlivě provedené prostupy</a:t>
            </a:r>
          </a:p>
        </p:txBody>
      </p:sp>
      <p:sp>
        <p:nvSpPr>
          <p:cNvPr id="7" name="Šipka: dolů 6">
            <a:extLst>
              <a:ext uri="{FF2B5EF4-FFF2-40B4-BE49-F238E27FC236}">
                <a16:creationId xmlns:a16="http://schemas.microsoft.com/office/drawing/2014/main" id="{B0A9F581-E73D-17E3-421E-3839043F725C}"/>
              </a:ext>
            </a:extLst>
          </p:cNvPr>
          <p:cNvSpPr/>
          <p:nvPr/>
        </p:nvSpPr>
        <p:spPr>
          <a:xfrm rot="7844916">
            <a:off x="1652482" y="2921888"/>
            <a:ext cx="552450" cy="1325563"/>
          </a:xfrm>
          <a:prstGeom prst="down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Šipka: dolů 7">
            <a:extLst>
              <a:ext uri="{FF2B5EF4-FFF2-40B4-BE49-F238E27FC236}">
                <a16:creationId xmlns:a16="http://schemas.microsoft.com/office/drawing/2014/main" id="{D8E08960-EC38-8AFD-296F-F3ABC37316C4}"/>
              </a:ext>
            </a:extLst>
          </p:cNvPr>
          <p:cNvSpPr/>
          <p:nvPr/>
        </p:nvSpPr>
        <p:spPr>
          <a:xfrm rot="3320673">
            <a:off x="9289583" y="2521299"/>
            <a:ext cx="552450" cy="4600496"/>
          </a:xfrm>
          <a:prstGeom prst="down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/>
              <a:t>omítka</a:t>
            </a:r>
          </a:p>
        </p:txBody>
      </p:sp>
    </p:spTree>
    <p:extLst>
      <p:ext uri="{BB962C8B-B14F-4D97-AF65-F5344CB8AC3E}">
        <p14:creationId xmlns:p14="http://schemas.microsoft.com/office/powerpoint/2010/main" val="8736521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EBEDF6-FE86-0F7C-EE26-C1498AC7F2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4FE7D25-6E25-39CE-E681-B795A22FB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F3398-4CB8-4428-B243-CD9E8197015B}" type="slidenum">
              <a:rPr lang="cs-CZ" smtClean="0"/>
              <a:t>12</a:t>
            </a:fld>
            <a:endParaRPr 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FE926182-74B4-E36B-1C33-8E8A9A0DA4F1}"/>
              </a:ext>
            </a:extLst>
          </p:cNvPr>
          <p:cNvSpPr txBox="1"/>
          <p:nvPr/>
        </p:nvSpPr>
        <p:spPr>
          <a:xfrm>
            <a:off x="1257300" y="2238375"/>
            <a:ext cx="6629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600" b="1"/>
              <a:t>Chyby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F42CFF2-2CEA-AB31-C4B2-BC4C52C76798}"/>
              </a:ext>
            </a:extLst>
          </p:cNvPr>
          <p:cNvSpPr txBox="1"/>
          <p:nvPr/>
        </p:nvSpPr>
        <p:spPr>
          <a:xfrm>
            <a:off x="1257299" y="4253984"/>
            <a:ext cx="726757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800"/>
              <a:t>Stavbařský šlendrián</a:t>
            </a:r>
          </a:p>
          <a:p>
            <a:r>
              <a:rPr lang="cs-CZ" sz="2800"/>
              <a:t>Problematické jsou většinou lehké konstrukce</a:t>
            </a:r>
          </a:p>
        </p:txBody>
      </p:sp>
    </p:spTree>
    <p:extLst>
      <p:ext uri="{BB962C8B-B14F-4D97-AF65-F5344CB8AC3E}">
        <p14:creationId xmlns:p14="http://schemas.microsoft.com/office/powerpoint/2010/main" val="2165223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908AF3-F2AE-FA52-E9A8-9DDCC2A22A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933EFF36-4675-71B3-B8C8-B01806C1B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solidFill>
                  <a:srgbClr val="FF0000"/>
                </a:solidFill>
              </a:rPr>
              <a:t>Vzduchotěsnost - NE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86CD03E1-3A17-1FF3-B451-ECD3A9959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F3398-4CB8-4428-B243-CD9E8197015B}" type="slidenum">
              <a:rPr lang="cs-CZ" smtClean="0"/>
              <a:t>13</a:t>
            </a:fld>
            <a:endParaRPr lang="cs-CZ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6AD7C025-0E20-B4E7-BDE0-1073942332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120" y="3236246"/>
            <a:ext cx="4716880" cy="3485657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12C2C28F-CE55-8136-F2B4-982ADEA8AF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2579863"/>
            <a:ext cx="6268460" cy="3776915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DAD5A895-D919-6383-7EBB-D39035A38C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952" y="408819"/>
            <a:ext cx="5557520" cy="2563737"/>
          </a:xfrm>
          <a:prstGeom prst="rect">
            <a:avLst/>
          </a:prstGeom>
        </p:spPr>
      </p:pic>
      <p:sp>
        <p:nvSpPr>
          <p:cNvPr id="26" name="Ovál 25">
            <a:extLst>
              <a:ext uri="{FF2B5EF4-FFF2-40B4-BE49-F238E27FC236}">
                <a16:creationId xmlns:a16="http://schemas.microsoft.com/office/drawing/2014/main" id="{80FFDED4-8084-365F-6A8C-D27BA948AEBB}"/>
              </a:ext>
            </a:extLst>
          </p:cNvPr>
          <p:cNvSpPr/>
          <p:nvPr/>
        </p:nvSpPr>
        <p:spPr>
          <a:xfrm>
            <a:off x="1945510" y="3858720"/>
            <a:ext cx="1280160" cy="121920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Ovál 26">
            <a:extLst>
              <a:ext uri="{FF2B5EF4-FFF2-40B4-BE49-F238E27FC236}">
                <a16:creationId xmlns:a16="http://schemas.microsoft.com/office/drawing/2014/main" id="{BE079E96-588A-DE22-375E-6C59772EB09B}"/>
              </a:ext>
            </a:extLst>
          </p:cNvPr>
          <p:cNvSpPr/>
          <p:nvPr/>
        </p:nvSpPr>
        <p:spPr>
          <a:xfrm>
            <a:off x="2984305" y="3307366"/>
            <a:ext cx="937455" cy="929354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Ovál 27">
            <a:extLst>
              <a:ext uri="{FF2B5EF4-FFF2-40B4-BE49-F238E27FC236}">
                <a16:creationId xmlns:a16="http://schemas.microsoft.com/office/drawing/2014/main" id="{72B0ED67-6D19-F1D1-2C6C-96EA340F4B90}"/>
              </a:ext>
            </a:extLst>
          </p:cNvPr>
          <p:cNvSpPr/>
          <p:nvPr/>
        </p:nvSpPr>
        <p:spPr>
          <a:xfrm>
            <a:off x="4542995" y="3307366"/>
            <a:ext cx="937455" cy="929354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Ovál 28">
            <a:extLst>
              <a:ext uri="{FF2B5EF4-FFF2-40B4-BE49-F238E27FC236}">
                <a16:creationId xmlns:a16="http://schemas.microsoft.com/office/drawing/2014/main" id="{854AB937-5B2C-CD90-B57D-CF08A4CAB7A2}"/>
              </a:ext>
            </a:extLst>
          </p:cNvPr>
          <p:cNvSpPr/>
          <p:nvPr/>
        </p:nvSpPr>
        <p:spPr>
          <a:xfrm>
            <a:off x="4109609" y="2925326"/>
            <a:ext cx="679725" cy="62184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Ovál 29">
            <a:extLst>
              <a:ext uri="{FF2B5EF4-FFF2-40B4-BE49-F238E27FC236}">
                <a16:creationId xmlns:a16="http://schemas.microsoft.com/office/drawing/2014/main" id="{2EAE70CE-1246-BC97-1102-19C8D99F9500}"/>
              </a:ext>
            </a:extLst>
          </p:cNvPr>
          <p:cNvSpPr/>
          <p:nvPr/>
        </p:nvSpPr>
        <p:spPr>
          <a:xfrm>
            <a:off x="6497189" y="599440"/>
            <a:ext cx="4079369" cy="2325886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Ovál 30">
            <a:extLst>
              <a:ext uri="{FF2B5EF4-FFF2-40B4-BE49-F238E27FC236}">
                <a16:creationId xmlns:a16="http://schemas.microsoft.com/office/drawing/2014/main" id="{997521B8-09A9-D757-DE61-374A458891AD}"/>
              </a:ext>
            </a:extLst>
          </p:cNvPr>
          <p:cNvSpPr/>
          <p:nvPr/>
        </p:nvSpPr>
        <p:spPr>
          <a:xfrm>
            <a:off x="7139874" y="4307840"/>
            <a:ext cx="3436685" cy="238760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44960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F7E27C-1FC7-20DD-60B7-CC8DBD2AE3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0BA90320-C763-5882-4404-C724446EB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solidFill>
                  <a:srgbClr val="FF0000"/>
                </a:solidFill>
              </a:rPr>
              <a:t>Vzduchotěsnost - NE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7E05CA78-4BEA-3D1E-1921-56C6C8989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F3398-4CB8-4428-B243-CD9E8197015B}" type="slidenum">
              <a:rPr lang="cs-CZ" smtClean="0"/>
              <a:t>14</a:t>
            </a:fld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85DD30E-DE1C-A56D-D5CC-6E10231FEB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38" y="1392041"/>
            <a:ext cx="4917440" cy="2268462"/>
          </a:xfrm>
          <a:prstGeom prst="rect">
            <a:avLst/>
          </a:prstGeom>
        </p:spPr>
      </p:pic>
      <p:pic>
        <p:nvPicPr>
          <p:cNvPr id="19" name="Obrázek 18" descr="Obsah obrázku boty, zeď, guma, interiér&#10;&#10;Obsah generovaný pomocí AI může být nesprávný.">
            <a:extLst>
              <a:ext uri="{FF2B5EF4-FFF2-40B4-BE49-F238E27FC236}">
                <a16:creationId xmlns:a16="http://schemas.microsoft.com/office/drawing/2014/main" id="{1119E09B-F1DE-DA27-D068-14E35692FE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709" y="927584"/>
            <a:ext cx="5924263" cy="2732919"/>
          </a:xfrm>
          <a:prstGeom prst="rect">
            <a:avLst/>
          </a:prstGeom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91B1EB19-358D-51ED-3BE0-2ADD2F2AC7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554" y="3870960"/>
            <a:ext cx="6078436" cy="2804040"/>
          </a:xfrm>
          <a:prstGeom prst="rect">
            <a:avLst/>
          </a:prstGeom>
        </p:spPr>
      </p:pic>
      <p:sp>
        <p:nvSpPr>
          <p:cNvPr id="4" name="Ovál 3">
            <a:extLst>
              <a:ext uri="{FF2B5EF4-FFF2-40B4-BE49-F238E27FC236}">
                <a16:creationId xmlns:a16="http://schemas.microsoft.com/office/drawing/2014/main" id="{3D04FEF6-B44E-25CB-F6AF-B5C4AC92CCDC}"/>
              </a:ext>
            </a:extLst>
          </p:cNvPr>
          <p:cNvSpPr/>
          <p:nvPr/>
        </p:nvSpPr>
        <p:spPr>
          <a:xfrm>
            <a:off x="1305430" y="651026"/>
            <a:ext cx="2291210" cy="3009477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4943E69B-E776-09FA-62AC-E7403C76C7CA}"/>
              </a:ext>
            </a:extLst>
          </p:cNvPr>
          <p:cNvSpPr/>
          <p:nvPr/>
        </p:nvSpPr>
        <p:spPr>
          <a:xfrm>
            <a:off x="6354950" y="1392040"/>
            <a:ext cx="2365040" cy="1940439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E61E5845-2F0D-0BF0-CCA8-A51E20626A37}"/>
              </a:ext>
            </a:extLst>
          </p:cNvPr>
          <p:cNvSpPr/>
          <p:nvPr/>
        </p:nvSpPr>
        <p:spPr>
          <a:xfrm>
            <a:off x="8630790" y="2113279"/>
            <a:ext cx="2255780" cy="1940438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BE782D27-33F4-131D-EACE-6B0DBEC3F7C8}"/>
              </a:ext>
            </a:extLst>
          </p:cNvPr>
          <p:cNvSpPr/>
          <p:nvPr/>
        </p:nvSpPr>
        <p:spPr>
          <a:xfrm>
            <a:off x="3499990" y="5689600"/>
            <a:ext cx="3693290" cy="84974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3697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913F74-1CF9-61A3-D33B-5344106A88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E1DCE8FF-569C-A453-48D5-099EFE8E1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>
                <a:solidFill>
                  <a:srgbClr val="FF0000"/>
                </a:solidFill>
              </a:rPr>
              <a:t>Vzduchotěsnost - NE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8E3DB19B-78F2-8004-1652-A699D6E9D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F3398-4CB8-4428-B243-CD9E8197015B}" type="slidenum">
              <a:rPr lang="cs-CZ" smtClean="0"/>
              <a:t>15</a:t>
            </a:fld>
            <a:endParaRPr lang="cs-CZ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5241FFB8-5739-3F54-0BF4-17B0149E4C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59" y="1290078"/>
            <a:ext cx="6255413" cy="2885682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B4BB2680-F61E-4F4D-1576-E57272FC48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263" y="914108"/>
            <a:ext cx="4863351" cy="2641891"/>
          </a:xfrm>
          <a:prstGeom prst="rect">
            <a:avLst/>
          </a:prstGeom>
        </p:spPr>
      </p:pic>
      <p:pic>
        <p:nvPicPr>
          <p:cNvPr id="21" name="Obrázek 20" descr="Obsah obrázku text, strop, interiér, stan&#10;&#10;Obsah generovaný pomocí AI může být nesprávný.">
            <a:extLst>
              <a:ext uri="{FF2B5EF4-FFF2-40B4-BE49-F238E27FC236}">
                <a16:creationId xmlns:a16="http://schemas.microsoft.com/office/drawing/2014/main" id="{56D3EF26-A06E-5C41-983C-A5CFE93278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125" y="3957320"/>
            <a:ext cx="5891489" cy="2717800"/>
          </a:xfrm>
          <a:prstGeom prst="rect">
            <a:avLst/>
          </a:prstGeom>
        </p:spPr>
      </p:pic>
      <p:sp>
        <p:nvSpPr>
          <p:cNvPr id="4" name="Ovál 3">
            <a:extLst>
              <a:ext uri="{FF2B5EF4-FFF2-40B4-BE49-F238E27FC236}">
                <a16:creationId xmlns:a16="http://schemas.microsoft.com/office/drawing/2014/main" id="{093113F2-331D-8D77-575E-5946B58B2EA6}"/>
              </a:ext>
            </a:extLst>
          </p:cNvPr>
          <p:cNvSpPr/>
          <p:nvPr/>
        </p:nvSpPr>
        <p:spPr>
          <a:xfrm rot="20508870">
            <a:off x="166105" y="1406816"/>
            <a:ext cx="1158669" cy="256540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0218D75C-0046-5914-759C-4A1604F65214}"/>
              </a:ext>
            </a:extLst>
          </p:cNvPr>
          <p:cNvSpPr/>
          <p:nvPr/>
        </p:nvSpPr>
        <p:spPr>
          <a:xfrm rot="474890">
            <a:off x="2457268" y="1352972"/>
            <a:ext cx="771957" cy="2032559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0E214E3C-9578-A541-F863-75A19FD2AFCB}"/>
              </a:ext>
            </a:extLst>
          </p:cNvPr>
          <p:cNvSpPr/>
          <p:nvPr/>
        </p:nvSpPr>
        <p:spPr>
          <a:xfrm rot="1486141">
            <a:off x="4287584" y="1218773"/>
            <a:ext cx="771957" cy="2032559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53C8BA92-A00F-9033-895A-32E4AB2C0CF9}"/>
              </a:ext>
            </a:extLst>
          </p:cNvPr>
          <p:cNvSpPr/>
          <p:nvPr/>
        </p:nvSpPr>
        <p:spPr>
          <a:xfrm rot="1928924">
            <a:off x="5548137" y="1725161"/>
            <a:ext cx="771957" cy="1504331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A70A6AB5-F85B-DBC8-284F-A0314F67F9EC}"/>
              </a:ext>
            </a:extLst>
          </p:cNvPr>
          <p:cNvSpPr/>
          <p:nvPr/>
        </p:nvSpPr>
        <p:spPr>
          <a:xfrm>
            <a:off x="1673403" y="2992841"/>
            <a:ext cx="605377" cy="593639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22CB709C-631F-7E0E-0BF0-322AB9FE1BAD}"/>
              </a:ext>
            </a:extLst>
          </p:cNvPr>
          <p:cNvSpPr/>
          <p:nvPr/>
        </p:nvSpPr>
        <p:spPr>
          <a:xfrm>
            <a:off x="4872155" y="2689516"/>
            <a:ext cx="605377" cy="593639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>
            <a:extLst>
              <a:ext uri="{FF2B5EF4-FFF2-40B4-BE49-F238E27FC236}">
                <a16:creationId xmlns:a16="http://schemas.microsoft.com/office/drawing/2014/main" id="{EA94B50F-D855-C94B-28AB-53AAB924C4AE}"/>
              </a:ext>
            </a:extLst>
          </p:cNvPr>
          <p:cNvSpPr/>
          <p:nvPr/>
        </p:nvSpPr>
        <p:spPr>
          <a:xfrm>
            <a:off x="7666779" y="1290078"/>
            <a:ext cx="1853141" cy="2029471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6FA83364-3E6B-6CE8-40B2-FDA7EB23573B}"/>
              </a:ext>
            </a:extLst>
          </p:cNvPr>
          <p:cNvSpPr txBox="1"/>
          <p:nvPr/>
        </p:nvSpPr>
        <p:spPr>
          <a:xfrm>
            <a:off x="2470312" y="6170008"/>
            <a:ext cx="3128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/>
              <a:t>Špatně provedená těsnící folie</a:t>
            </a:r>
          </a:p>
        </p:txBody>
      </p:sp>
    </p:spTree>
    <p:extLst>
      <p:ext uri="{BB962C8B-B14F-4D97-AF65-F5344CB8AC3E}">
        <p14:creationId xmlns:p14="http://schemas.microsoft.com/office/powerpoint/2010/main" val="17061407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5007417-79B9-5E31-8212-35667B453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F3398-4CB8-4428-B243-CD9E8197015B}" type="slidenum">
              <a:rPr lang="cs-CZ" smtClean="0"/>
              <a:t>16</a:t>
            </a:fld>
            <a:endParaRPr 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899DA94-11EF-C036-AF82-41B4DBB808A9}"/>
              </a:ext>
            </a:extLst>
          </p:cNvPr>
          <p:cNvSpPr txBox="1"/>
          <p:nvPr/>
        </p:nvSpPr>
        <p:spPr>
          <a:xfrm>
            <a:off x="1257300" y="2238375"/>
            <a:ext cx="6629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600" b="1"/>
              <a:t>Zajímavost</a:t>
            </a:r>
          </a:p>
        </p:txBody>
      </p:sp>
    </p:spTree>
    <p:extLst>
      <p:ext uri="{BB962C8B-B14F-4D97-AF65-F5344CB8AC3E}">
        <p14:creationId xmlns:p14="http://schemas.microsoft.com/office/powerpoint/2010/main" val="30793779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CBD104ED-B4D1-8500-9CDA-CFF1EC9F9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F3398-4CB8-4428-B243-CD9E8197015B}" type="slidenum">
              <a:rPr lang="cs-CZ" smtClean="0"/>
              <a:t>17</a:t>
            </a:fld>
            <a:endParaRPr lang="cs-CZ"/>
          </a:p>
        </p:txBody>
      </p:sp>
      <p:pic>
        <p:nvPicPr>
          <p:cNvPr id="3" name="Obrázek 2" descr="Obsah obrázku budova, stavební dříví, Nosník, dřevo&#10;&#10;Obsah generovaný pomocí AI může být nesprávný.">
            <a:extLst>
              <a:ext uri="{FF2B5EF4-FFF2-40B4-BE49-F238E27FC236}">
                <a16:creationId xmlns:a16="http://schemas.microsoft.com/office/drawing/2014/main" id="{8676D313-E42D-23E8-9520-685059FAC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425" y="2696780"/>
            <a:ext cx="2611612" cy="1204761"/>
          </a:xfrm>
          <a:prstGeom prst="rect">
            <a:avLst/>
          </a:prstGeom>
        </p:spPr>
      </p:pic>
      <p:pic>
        <p:nvPicPr>
          <p:cNvPr id="4" name="Obrázek 3" descr="Obsah obrázku budova, interiér, dům, nemovitost&#10;&#10;Obsah generovaný pomocí AI může být nesprávný.">
            <a:extLst>
              <a:ext uri="{FF2B5EF4-FFF2-40B4-BE49-F238E27FC236}">
                <a16:creationId xmlns:a16="http://schemas.microsoft.com/office/drawing/2014/main" id="{0397366A-9419-E9FE-6F4A-DB69D602F1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881" y="2696781"/>
            <a:ext cx="2611611" cy="1204761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65E4DF7-5DEB-4049-7F2D-105AFAC02319}"/>
              </a:ext>
            </a:extLst>
          </p:cNvPr>
          <p:cNvSpPr txBox="1"/>
          <p:nvPr/>
        </p:nvSpPr>
        <p:spPr>
          <a:xfrm>
            <a:off x="8301037" y="2971602"/>
            <a:ext cx="15626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/>
              <a:t>n</a:t>
            </a:r>
            <a:r>
              <a:rPr lang="cs-CZ" baseline="-25000"/>
              <a:t>50</a:t>
            </a:r>
            <a:r>
              <a:rPr lang="cs-CZ"/>
              <a:t> = 0,88 1/h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27D46BC-63A9-607C-6E57-7157462AB8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57425" y="4088273"/>
            <a:ext cx="2611612" cy="1204761"/>
          </a:xfrm>
          <a:prstGeom prst="rect">
            <a:avLst/>
          </a:prstGeom>
        </p:spPr>
      </p:pic>
      <p:pic>
        <p:nvPicPr>
          <p:cNvPr id="8" name="Obrázek 7" descr="Obsah obrázku okno, budova, dům, Kola jízdních kol&#10;&#10;Obsah generovaný pomocí AI může být nesprávný.">
            <a:extLst>
              <a:ext uri="{FF2B5EF4-FFF2-40B4-BE49-F238E27FC236}">
                <a16:creationId xmlns:a16="http://schemas.microsoft.com/office/drawing/2014/main" id="{B8DF6537-F658-588B-0717-BBB7DE9CC2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880" y="4088274"/>
            <a:ext cx="2611611" cy="1204761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9F83DBF7-E7A9-EC48-66B3-304648F50F1D}"/>
              </a:ext>
            </a:extLst>
          </p:cNvPr>
          <p:cNvSpPr txBox="1"/>
          <p:nvPr/>
        </p:nvSpPr>
        <p:spPr>
          <a:xfrm>
            <a:off x="8362950" y="4505987"/>
            <a:ext cx="15626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/>
              <a:t>n</a:t>
            </a:r>
            <a:r>
              <a:rPr lang="cs-CZ" baseline="-25000"/>
              <a:t>50</a:t>
            </a:r>
            <a:r>
              <a:rPr lang="cs-CZ"/>
              <a:t> = 0,63 1/h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7C9D7DBE-124B-CD10-1D64-37E3EEFF1D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57425" y="5360806"/>
            <a:ext cx="2611612" cy="1204761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C9A3E180-C53F-5C9F-6907-FC8AAE8C76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2879" y="5360806"/>
            <a:ext cx="2611611" cy="1204761"/>
          </a:xfrm>
          <a:prstGeom prst="rect">
            <a:avLst/>
          </a:prstGeom>
        </p:spPr>
      </p:pic>
      <p:pic>
        <p:nvPicPr>
          <p:cNvPr id="13" name="Obrázek 12" descr="Obsah obrázku budova, venku, dům, zima&#10;&#10;Obsah generovaný pomocí AI může být nesprávný.">
            <a:extLst>
              <a:ext uri="{FF2B5EF4-FFF2-40B4-BE49-F238E27FC236}">
                <a16:creationId xmlns:a16="http://schemas.microsoft.com/office/drawing/2014/main" id="{CE5D06C7-98AA-6D4D-FBCB-D31004A892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424" y="-1"/>
            <a:ext cx="5497065" cy="2535849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F9DC05D0-7F72-ADAB-65DA-A849B78F7219}"/>
              </a:ext>
            </a:extLst>
          </p:cNvPr>
          <p:cNvSpPr txBox="1"/>
          <p:nvPr/>
        </p:nvSpPr>
        <p:spPr>
          <a:xfrm>
            <a:off x="33387" y="2833103"/>
            <a:ext cx="18989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/>
              <a:t>Vnější povrchové úpravy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283F3429-FDB5-94B1-03E6-A495CA2C4F11}"/>
              </a:ext>
            </a:extLst>
          </p:cNvPr>
          <p:cNvSpPr txBox="1"/>
          <p:nvPr/>
        </p:nvSpPr>
        <p:spPr>
          <a:xfrm>
            <a:off x="84583" y="4505987"/>
            <a:ext cx="16954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/>
              <a:t>Vnitřní omítky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768BE65D-C840-CD2F-4F9D-63ADD5F0F887}"/>
              </a:ext>
            </a:extLst>
          </p:cNvPr>
          <p:cNvSpPr txBox="1"/>
          <p:nvPr/>
        </p:nvSpPr>
        <p:spPr>
          <a:xfrm>
            <a:off x="33387" y="5640020"/>
            <a:ext cx="20871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/>
              <a:t>Hotové podlahy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4D400D62-5368-7D7D-544D-361AF2E42849}"/>
              </a:ext>
            </a:extLst>
          </p:cNvPr>
          <p:cNvSpPr txBox="1"/>
          <p:nvPr/>
        </p:nvSpPr>
        <p:spPr>
          <a:xfrm>
            <a:off x="8362950" y="5778519"/>
            <a:ext cx="15626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/>
              <a:t>n</a:t>
            </a:r>
            <a:r>
              <a:rPr lang="cs-CZ" baseline="-25000"/>
              <a:t>50</a:t>
            </a:r>
            <a:r>
              <a:rPr lang="cs-CZ"/>
              <a:t> = 0,49 1/h</a:t>
            </a:r>
          </a:p>
        </p:txBody>
      </p:sp>
    </p:spTree>
    <p:extLst>
      <p:ext uri="{BB962C8B-B14F-4D97-AF65-F5344CB8AC3E}">
        <p14:creationId xmlns:p14="http://schemas.microsoft.com/office/powerpoint/2010/main" val="24154866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6D8917A0-870F-720D-E7F1-55725673D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F3398-4CB8-4428-B243-CD9E8197015B}" type="slidenum">
              <a:rPr lang="cs-CZ" smtClean="0"/>
              <a:t>18</a:t>
            </a:fld>
            <a:endParaRPr 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0E7A607-DEDC-D664-A484-EF5E219A31CD}"/>
              </a:ext>
            </a:extLst>
          </p:cNvPr>
          <p:cNvSpPr txBox="1"/>
          <p:nvPr/>
        </p:nvSpPr>
        <p:spPr>
          <a:xfrm>
            <a:off x="1120877" y="560439"/>
            <a:ext cx="7069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/>
              <a:t>Galerie CAD detailů HELUZ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DCAFA9D2-C1D4-764B-F56B-BE63B1FA81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999" y="1754111"/>
            <a:ext cx="6334125" cy="3349777"/>
          </a:xfrm>
          <a:prstGeom prst="rect">
            <a:avLst/>
          </a:prstGeom>
        </p:spPr>
      </p:pic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ABDEB393-F176-F4F9-59C5-60AAEABA6AB3}"/>
              </a:ext>
            </a:extLst>
          </p:cNvPr>
          <p:cNvCxnSpPr>
            <a:cxnSpLocks/>
            <a:stCxn id="12" idx="2"/>
          </p:cNvCxnSpPr>
          <p:nvPr/>
        </p:nvCxnSpPr>
        <p:spPr>
          <a:xfrm flipH="1">
            <a:off x="5549695" y="1637657"/>
            <a:ext cx="1470230" cy="1004148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073057E1-4E8C-F802-047D-2207018A4BA9}"/>
              </a:ext>
            </a:extLst>
          </p:cNvPr>
          <p:cNvSpPr txBox="1"/>
          <p:nvPr/>
        </p:nvSpPr>
        <p:spPr>
          <a:xfrm>
            <a:off x="5629275" y="1268325"/>
            <a:ext cx="2781300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/>
              <a:t>Hlavní </a:t>
            </a:r>
            <a:r>
              <a:rPr lang="cs-CZ" err="1"/>
              <a:t>vzduchotěsnicí</a:t>
            </a:r>
            <a:r>
              <a:rPr lang="cs-CZ"/>
              <a:t> vrstva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C6229E66-4266-37A9-3707-B56B2E366B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3566" y="2149256"/>
            <a:ext cx="4060254" cy="2870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72097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F55171C-588B-322B-0961-6EC35F73D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F3398-4CB8-4428-B243-CD9E8197015B}" type="slidenum">
              <a:rPr lang="cs-CZ" smtClean="0"/>
              <a:t>19</a:t>
            </a:fld>
            <a:endParaRPr lang="cs-CZ"/>
          </a:p>
        </p:txBody>
      </p:sp>
      <p:pic>
        <p:nvPicPr>
          <p:cNvPr id="5" name="Obrázek 4" descr="Obsah obrázku text, Písmo, Grafika, zelené&#10;&#10;Popis byl vytvořen automaticky">
            <a:extLst>
              <a:ext uri="{FF2B5EF4-FFF2-40B4-BE49-F238E27FC236}">
                <a16:creationId xmlns:a16="http://schemas.microsoft.com/office/drawing/2014/main" id="{92FDB656-DBF7-E3CD-1764-0D06E189F45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965" y="2208324"/>
            <a:ext cx="8393570" cy="1626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9734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0AB2A83-93E6-5B9C-FC60-C845AF156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F3398-4CB8-4428-B243-CD9E8197015B}" type="slidenum">
              <a:rPr lang="cs-CZ" smtClean="0"/>
              <a:t>2</a:t>
            </a:fld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F0B5D38-7CF7-1D2D-2579-DC1AC2BB9E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513" r="9667"/>
          <a:stretch/>
        </p:blipFill>
        <p:spPr>
          <a:xfrm>
            <a:off x="0" y="0"/>
            <a:ext cx="12282311" cy="696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4121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6AF72862-3E5D-9817-5A37-50DAE037F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F3398-4CB8-4428-B243-CD9E8197015B}" type="slidenum">
              <a:rPr lang="cs-CZ" smtClean="0"/>
              <a:t>20</a:t>
            </a:fld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46C2BEB-D671-4346-20E7-0742DC86F4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1457" b="24248"/>
          <a:stretch>
            <a:fillRect/>
          </a:stretch>
        </p:blipFill>
        <p:spPr>
          <a:xfrm>
            <a:off x="655996" y="1085834"/>
            <a:ext cx="4680155" cy="4314842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5D831372-C07B-DCE7-8E5F-77B40EB917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542277"/>
            <a:ext cx="4634494" cy="1170541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E87AF95D-D397-2DAD-F73A-A93F6D4B18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1725" y="1309560"/>
            <a:ext cx="4352925" cy="1008991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D4CDDF42-5B39-9DA9-3FDC-842E80A8B4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1724" y="4144125"/>
            <a:ext cx="4548770" cy="971634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76F0F834-6E26-84CD-F506-E160849AF8C5}"/>
              </a:ext>
            </a:extLst>
          </p:cNvPr>
          <p:cNvSpPr txBox="1"/>
          <p:nvPr/>
        </p:nvSpPr>
        <p:spPr>
          <a:xfrm>
            <a:off x="6883502" y="716502"/>
            <a:ext cx="3230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/>
              <a:t>Trojsklo 4-16-4-16-4</a:t>
            </a:r>
          </a:p>
        </p:txBody>
      </p:sp>
    </p:spTree>
    <p:extLst>
      <p:ext uri="{BB962C8B-B14F-4D97-AF65-F5344CB8AC3E}">
        <p14:creationId xmlns:p14="http://schemas.microsoft.com/office/powerpoint/2010/main" val="28062962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C0057753-22CC-8CB5-DCCC-795A4D045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F3398-4CB8-4428-B243-CD9E8197015B}" type="slidenum">
              <a:rPr lang="cs-CZ" smtClean="0"/>
              <a:t>21</a:t>
            </a:fld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CF8ED82-FABC-7566-7072-FA4972F74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648" y="3578625"/>
            <a:ext cx="5363386" cy="304598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2C5555D-3763-8A90-B695-24FE6C0F76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1676" y="3599535"/>
            <a:ext cx="5363388" cy="300840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4390233B-A503-B2B4-EF46-4958C450222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285"/>
          <a:stretch>
            <a:fillRect/>
          </a:stretch>
        </p:blipFill>
        <p:spPr>
          <a:xfrm>
            <a:off x="5794163" y="388208"/>
            <a:ext cx="5350901" cy="3040792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B4CE8A40-8DAA-43F1-F2C4-ABDA3816882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-186"/>
          <a:stretch>
            <a:fillRect/>
          </a:stretch>
        </p:blipFill>
        <p:spPr>
          <a:xfrm>
            <a:off x="361132" y="388208"/>
            <a:ext cx="5350901" cy="304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1621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06635B-4B87-F44E-4604-61B569840C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0DCAC8ED-1A8D-158D-13D3-869669483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F3398-4CB8-4428-B243-CD9E8197015B}" type="slidenum">
              <a:rPr lang="cs-CZ" smtClean="0"/>
              <a:t>22</a:t>
            </a:fld>
            <a:endParaRPr lang="cs-CZ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E25FE3D-230C-B453-D2AC-D39F7AD008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647" y="3578624"/>
            <a:ext cx="5363387" cy="304598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7CFD2C3-66BB-2BA3-9F68-D045B8CB7C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1676" y="3599535"/>
            <a:ext cx="5363388" cy="300840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90E37A06-4665-59B2-4C12-2B10C400E18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285"/>
          <a:stretch>
            <a:fillRect/>
          </a:stretch>
        </p:blipFill>
        <p:spPr>
          <a:xfrm>
            <a:off x="5794163" y="388208"/>
            <a:ext cx="5350901" cy="3040792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0F395232-02BC-979C-200A-66E3D9DFAFB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-186"/>
          <a:stretch>
            <a:fillRect/>
          </a:stretch>
        </p:blipFill>
        <p:spPr>
          <a:xfrm>
            <a:off x="361132" y="388208"/>
            <a:ext cx="5350901" cy="3040792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0D5F66D5-ADF3-2559-D5F7-8E5C8E840CFF}"/>
              </a:ext>
            </a:extLst>
          </p:cNvPr>
          <p:cNvSpPr txBox="1"/>
          <p:nvPr/>
        </p:nvSpPr>
        <p:spPr>
          <a:xfrm>
            <a:off x="6095999" y="477981"/>
            <a:ext cx="3879274" cy="369332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/>
              <a:t>Běžné trojsklo IZOS TRIPLE (ACOUSTIC)</a:t>
            </a:r>
          </a:p>
        </p:txBody>
      </p:sp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92D65FB0-85B5-D712-8FEE-9520C4A9AE90}"/>
              </a:ext>
            </a:extLst>
          </p:cNvPr>
          <p:cNvCxnSpPr>
            <a:cxnSpLocks/>
            <a:stCxn id="3" idx="2"/>
          </p:cNvCxnSpPr>
          <p:nvPr/>
        </p:nvCxnSpPr>
        <p:spPr>
          <a:xfrm flipH="1">
            <a:off x="7658100" y="847313"/>
            <a:ext cx="377536" cy="586632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140FC36F-6EB3-0CB5-4945-4AD672EC2A75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8035636" y="847313"/>
            <a:ext cx="69273" cy="586632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C9E435A5-118E-72FD-1828-A3C54A9F3053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8035636" y="847313"/>
            <a:ext cx="1544782" cy="586632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EB43BA71-F9CE-B6EA-DFCD-4CC69884405B}"/>
              </a:ext>
            </a:extLst>
          </p:cNvPr>
          <p:cNvSpPr txBox="1"/>
          <p:nvPr/>
        </p:nvSpPr>
        <p:spPr>
          <a:xfrm>
            <a:off x="465016" y="2481332"/>
            <a:ext cx="3286102" cy="92333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/>
              <a:t>IZOS </a:t>
            </a:r>
          </a:p>
          <a:p>
            <a:r>
              <a:rPr lang="cs-CZ"/>
              <a:t>ENERGY+ </a:t>
            </a:r>
            <a:r>
              <a:rPr lang="cs-CZ" b="1"/>
              <a:t>PROTECT (ACOUSTIC)</a:t>
            </a:r>
          </a:p>
          <a:p>
            <a:r>
              <a:rPr lang="cs-CZ" b="1"/>
              <a:t>Nutno řešit bezpečnost</a:t>
            </a:r>
          </a:p>
        </p:txBody>
      </p:sp>
      <p:cxnSp>
        <p:nvCxnSpPr>
          <p:cNvPr id="17" name="Přímá spojnice se šipkou 16">
            <a:extLst>
              <a:ext uri="{FF2B5EF4-FFF2-40B4-BE49-F238E27FC236}">
                <a16:creationId xmlns:a16="http://schemas.microsoft.com/office/drawing/2014/main" id="{19157405-2C67-BC9A-E4D1-F49082E7BCA0}"/>
              </a:ext>
            </a:extLst>
          </p:cNvPr>
          <p:cNvCxnSpPr>
            <a:cxnSpLocks/>
            <a:stCxn id="16" idx="0"/>
          </p:cNvCxnSpPr>
          <p:nvPr/>
        </p:nvCxnSpPr>
        <p:spPr>
          <a:xfrm flipV="1">
            <a:off x="2108067" y="1683327"/>
            <a:ext cx="503515" cy="798005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Přímá spojnice se šipkou 19">
            <a:extLst>
              <a:ext uri="{FF2B5EF4-FFF2-40B4-BE49-F238E27FC236}">
                <a16:creationId xmlns:a16="http://schemas.microsoft.com/office/drawing/2014/main" id="{CBD4B830-8DF8-9EF5-4053-23248C0387B7}"/>
              </a:ext>
            </a:extLst>
          </p:cNvPr>
          <p:cNvCxnSpPr>
            <a:cxnSpLocks/>
            <a:stCxn id="16" idx="0"/>
          </p:cNvCxnSpPr>
          <p:nvPr/>
        </p:nvCxnSpPr>
        <p:spPr>
          <a:xfrm flipV="1">
            <a:off x="2108067" y="2119745"/>
            <a:ext cx="1009206" cy="361587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757C73B3-CBE0-0BE5-B2D7-09F97BE9E014}"/>
              </a:ext>
            </a:extLst>
          </p:cNvPr>
          <p:cNvSpPr txBox="1"/>
          <p:nvPr/>
        </p:nvSpPr>
        <p:spPr>
          <a:xfrm>
            <a:off x="644236" y="5684614"/>
            <a:ext cx="3894125" cy="646331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/>
              <a:t>IZOS </a:t>
            </a:r>
            <a:r>
              <a:rPr lang="cs-CZ" b="1"/>
              <a:t>SHADOW</a:t>
            </a:r>
            <a:r>
              <a:rPr lang="cs-CZ"/>
              <a:t> </a:t>
            </a:r>
            <a:r>
              <a:rPr lang="cs-CZ" b="1"/>
              <a:t>PROTECT</a:t>
            </a:r>
          </a:p>
          <a:p>
            <a:r>
              <a:rPr lang="cs-CZ" b="1"/>
              <a:t>Nutno řešit přehřívání a bezpečnost</a:t>
            </a:r>
          </a:p>
        </p:txBody>
      </p:sp>
      <p:cxnSp>
        <p:nvCxnSpPr>
          <p:cNvPr id="28" name="Přímá spojnice se šipkou 27">
            <a:extLst>
              <a:ext uri="{FF2B5EF4-FFF2-40B4-BE49-F238E27FC236}">
                <a16:creationId xmlns:a16="http://schemas.microsoft.com/office/drawing/2014/main" id="{25F560D2-1981-3F52-81BD-A20A7D2E4558}"/>
              </a:ext>
            </a:extLst>
          </p:cNvPr>
          <p:cNvCxnSpPr>
            <a:cxnSpLocks/>
            <a:stCxn id="27" idx="0"/>
          </p:cNvCxnSpPr>
          <p:nvPr/>
        </p:nvCxnSpPr>
        <p:spPr>
          <a:xfrm flipV="1">
            <a:off x="2591299" y="5257800"/>
            <a:ext cx="338937" cy="426814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93866DD8-C519-5308-6AA8-83ABC7762FCE}"/>
              </a:ext>
            </a:extLst>
          </p:cNvPr>
          <p:cNvSpPr txBox="1"/>
          <p:nvPr/>
        </p:nvSpPr>
        <p:spPr>
          <a:xfrm>
            <a:off x="5961507" y="5684614"/>
            <a:ext cx="4917775" cy="92333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/>
              <a:t>IZOS </a:t>
            </a:r>
          </a:p>
          <a:p>
            <a:r>
              <a:rPr lang="cs-CZ"/>
              <a:t>TRIPLE/ENEGY+/SHADOW </a:t>
            </a:r>
            <a:r>
              <a:rPr lang="cs-CZ" b="1"/>
              <a:t>PROTECT</a:t>
            </a:r>
            <a:r>
              <a:rPr lang="cs-CZ"/>
              <a:t> </a:t>
            </a:r>
            <a:r>
              <a:rPr lang="cs-CZ" b="1"/>
              <a:t>(ACOUSTIC)</a:t>
            </a:r>
          </a:p>
          <a:p>
            <a:r>
              <a:rPr lang="cs-CZ"/>
              <a:t>Nutno řešit přehřívání a bezpečnost</a:t>
            </a:r>
          </a:p>
        </p:txBody>
      </p:sp>
      <p:cxnSp>
        <p:nvCxnSpPr>
          <p:cNvPr id="32" name="Přímá spojnice se šipkou 31">
            <a:extLst>
              <a:ext uri="{FF2B5EF4-FFF2-40B4-BE49-F238E27FC236}">
                <a16:creationId xmlns:a16="http://schemas.microsoft.com/office/drawing/2014/main" id="{78C39A31-A117-04E3-4A10-933B0C5A572F}"/>
              </a:ext>
            </a:extLst>
          </p:cNvPr>
          <p:cNvCxnSpPr>
            <a:cxnSpLocks/>
            <a:stCxn id="31" idx="0"/>
          </p:cNvCxnSpPr>
          <p:nvPr/>
        </p:nvCxnSpPr>
        <p:spPr>
          <a:xfrm flipH="1" flipV="1">
            <a:off x="7789718" y="4707082"/>
            <a:ext cx="630677" cy="977532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TextovéPole 39">
            <a:extLst>
              <a:ext uri="{FF2B5EF4-FFF2-40B4-BE49-F238E27FC236}">
                <a16:creationId xmlns:a16="http://schemas.microsoft.com/office/drawing/2014/main" id="{B9606180-1943-8973-8991-19547F2785F9}"/>
              </a:ext>
            </a:extLst>
          </p:cNvPr>
          <p:cNvSpPr txBox="1"/>
          <p:nvPr/>
        </p:nvSpPr>
        <p:spPr>
          <a:xfrm>
            <a:off x="7347920" y="2676430"/>
            <a:ext cx="3879274" cy="646331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/>
              <a:t>Trojsklo IZOS TRIPLE </a:t>
            </a:r>
            <a:r>
              <a:rPr lang="cs-CZ" b="1"/>
              <a:t>PROTECT</a:t>
            </a:r>
          </a:p>
          <a:p>
            <a:r>
              <a:rPr lang="cs-CZ" b="1"/>
              <a:t>Nutno řešit bezpečnost</a:t>
            </a:r>
          </a:p>
        </p:txBody>
      </p:sp>
      <p:cxnSp>
        <p:nvCxnSpPr>
          <p:cNvPr id="41" name="Přímá spojnice se šipkou 40">
            <a:extLst>
              <a:ext uri="{FF2B5EF4-FFF2-40B4-BE49-F238E27FC236}">
                <a16:creationId xmlns:a16="http://schemas.microsoft.com/office/drawing/2014/main" id="{4D3574D5-F3C0-AC0E-A8AC-8067F5D2A39C}"/>
              </a:ext>
            </a:extLst>
          </p:cNvPr>
          <p:cNvCxnSpPr>
            <a:cxnSpLocks/>
            <a:stCxn id="40" idx="0"/>
          </p:cNvCxnSpPr>
          <p:nvPr/>
        </p:nvCxnSpPr>
        <p:spPr>
          <a:xfrm flipV="1">
            <a:off x="9287557" y="2119745"/>
            <a:ext cx="0" cy="556685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34457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B69D911C-5F34-6BAB-D043-4E187A852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F3398-4CB8-4428-B243-CD9E8197015B}" type="slidenum">
              <a:rPr lang="cs-CZ" smtClean="0"/>
              <a:t>23</a:t>
            </a:fld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16F79A2-10C9-4318-3D5E-BB241B4F71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0486" y="358663"/>
            <a:ext cx="4411028" cy="20902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1BF2FD68-6B53-4ECD-E0DC-6FDF1C773825}"/>
              </a:ext>
            </a:extLst>
          </p:cNvPr>
          <p:cNvSpPr txBox="1"/>
          <p:nvPr/>
        </p:nvSpPr>
        <p:spPr>
          <a:xfrm>
            <a:off x="4478593" y="2587468"/>
            <a:ext cx="3234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/>
              <a:t>selektorskel.izos.cz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37B6F10-50E2-7B4E-A35A-13A2EFA30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6503" y="3095322"/>
            <a:ext cx="7678994" cy="3626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5981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5AD6663A-93F9-BBFC-93F3-94549B06E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F3398-4CB8-4428-B243-CD9E8197015B}" type="slidenum">
              <a:rPr lang="cs-CZ" smtClean="0"/>
              <a:t>24</a:t>
            </a:fld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33F8CAE-AD87-B3AA-4897-995DA7EC0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3" y="0"/>
            <a:ext cx="12185367" cy="6858000"/>
          </a:xfrm>
          <a:prstGeom prst="rect">
            <a:avLst/>
          </a:prstGeom>
        </p:spPr>
      </p:pic>
      <p:sp>
        <p:nvSpPr>
          <p:cNvPr id="4" name="Obdélník: se zakulacenými rohy 3">
            <a:extLst>
              <a:ext uri="{FF2B5EF4-FFF2-40B4-BE49-F238E27FC236}">
                <a16:creationId xmlns:a16="http://schemas.microsoft.com/office/drawing/2014/main" id="{D07C395F-672A-D7F0-AC3A-3FB0AFEE68B8}"/>
              </a:ext>
            </a:extLst>
          </p:cNvPr>
          <p:cNvSpPr/>
          <p:nvPr/>
        </p:nvSpPr>
        <p:spPr>
          <a:xfrm rot="21300128">
            <a:off x="4586229" y="1770515"/>
            <a:ext cx="4622800" cy="3015111"/>
          </a:xfrm>
          <a:prstGeom prst="roundRect">
            <a:avLst/>
          </a:prstGeom>
          <a:solidFill>
            <a:srgbClr val="FFFF00">
              <a:alpha val="20000"/>
            </a:srgbClr>
          </a:solidFill>
          <a:ln w="57150" cap="flat" cmpd="sng" algn="ctr">
            <a:solidFill>
              <a:srgbClr val="FFFF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19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6850D3F-337F-C10E-C290-EBB8CCD17B21}"/>
              </a:ext>
            </a:extLst>
          </p:cNvPr>
          <p:cNvSpPr txBox="1"/>
          <p:nvPr/>
        </p:nvSpPr>
        <p:spPr>
          <a:xfrm>
            <a:off x="1603258" y="2139950"/>
            <a:ext cx="2714742" cy="646331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E1DFD2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19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2.NP</a:t>
            </a:r>
          </a:p>
          <a:p>
            <a:pPr marL="0" marR="0" lvl="0" indent="0" algn="ctr" defTabSz="91419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Repasovaná okna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3E56467-EF67-EDD6-248A-814DA78DEC96}"/>
              </a:ext>
            </a:extLst>
          </p:cNvPr>
          <p:cNvSpPr txBox="1"/>
          <p:nvPr/>
        </p:nvSpPr>
        <p:spPr>
          <a:xfrm>
            <a:off x="1603258" y="3457676"/>
            <a:ext cx="2714742" cy="646331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19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1.NP</a:t>
            </a:r>
          </a:p>
          <a:p>
            <a:pPr marL="0" marR="0" lvl="0" indent="0" algn="ctr" defTabSz="91419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Nová okna (repliky)</a:t>
            </a:r>
          </a:p>
        </p:txBody>
      </p:sp>
    </p:spTree>
    <p:extLst>
      <p:ext uri="{BB962C8B-B14F-4D97-AF65-F5344CB8AC3E}">
        <p14:creationId xmlns:p14="http://schemas.microsoft.com/office/powerpoint/2010/main" val="13451297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D3CD02B0-595D-0C05-8DD0-C86002355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F3398-4CB8-4428-B243-CD9E8197015B}" type="slidenum">
              <a:rPr lang="cs-CZ" smtClean="0"/>
              <a:t>25</a:t>
            </a:fld>
            <a:endParaRPr lang="cs-CZ"/>
          </a:p>
        </p:txBody>
      </p:sp>
      <p:pic>
        <p:nvPicPr>
          <p:cNvPr id="3" name="Obrázek 2" descr="Obsah obrázku text, hodiny, klipart&#10;&#10;Popis byl vytvořen automaticky">
            <a:extLst>
              <a:ext uri="{FF2B5EF4-FFF2-40B4-BE49-F238E27FC236}">
                <a16:creationId xmlns:a16="http://schemas.microsoft.com/office/drawing/2014/main" id="{2638B14E-7EAB-FDE5-228E-0F00790D4F7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29" y="5883349"/>
            <a:ext cx="1052684" cy="483503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C79FC55B-2E22-CB98-F15F-C413FE393A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07" y="0"/>
            <a:ext cx="3792384" cy="674120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2D358E3-67E1-F057-E51F-91B24DF644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3995" y="3429684"/>
            <a:ext cx="5668452" cy="319197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CFFB332-FE1A-2783-2C0D-24BE95916C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3995" y="136781"/>
            <a:ext cx="5668452" cy="3191978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0FD40256-562E-8B9F-DDB0-ECCA192A15B1}"/>
              </a:ext>
            </a:extLst>
          </p:cNvPr>
          <p:cNvSpPr txBox="1"/>
          <p:nvPr/>
        </p:nvSpPr>
        <p:spPr>
          <a:xfrm>
            <a:off x="3884243" y="1097280"/>
            <a:ext cx="863600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>
                <a:solidFill>
                  <a:srgbClr val="000000"/>
                </a:solidFill>
              </a:rPr>
              <a:t>2.NP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64376AA5-3845-3F14-3420-4B835438E48A}"/>
              </a:ext>
            </a:extLst>
          </p:cNvPr>
          <p:cNvSpPr txBox="1"/>
          <p:nvPr/>
        </p:nvSpPr>
        <p:spPr>
          <a:xfrm>
            <a:off x="3884243" y="4840323"/>
            <a:ext cx="863600" cy="36933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>
                <a:solidFill>
                  <a:srgbClr val="000000"/>
                </a:solidFill>
              </a:rPr>
              <a:t>1.NP</a:t>
            </a:r>
          </a:p>
        </p:txBody>
      </p:sp>
      <p:sp>
        <p:nvSpPr>
          <p:cNvPr id="9" name="Obdélník: se zakulacenými rohy 8">
            <a:extLst>
              <a:ext uri="{FF2B5EF4-FFF2-40B4-BE49-F238E27FC236}">
                <a16:creationId xmlns:a16="http://schemas.microsoft.com/office/drawing/2014/main" id="{DA9399F1-BA67-AD76-34F4-455E8DC9FBB9}"/>
              </a:ext>
            </a:extLst>
          </p:cNvPr>
          <p:cNvSpPr/>
          <p:nvPr/>
        </p:nvSpPr>
        <p:spPr>
          <a:xfrm>
            <a:off x="335280" y="0"/>
            <a:ext cx="1838960" cy="2225040"/>
          </a:xfrm>
          <a:prstGeom prst="round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: se zakulacenými rohy 9">
            <a:extLst>
              <a:ext uri="{FF2B5EF4-FFF2-40B4-BE49-F238E27FC236}">
                <a16:creationId xmlns:a16="http://schemas.microsoft.com/office/drawing/2014/main" id="{FF7ACF36-D5A7-77F6-7DC0-0AC0F3260A1F}"/>
              </a:ext>
            </a:extLst>
          </p:cNvPr>
          <p:cNvSpPr/>
          <p:nvPr/>
        </p:nvSpPr>
        <p:spPr>
          <a:xfrm>
            <a:off x="117668" y="3119119"/>
            <a:ext cx="2158172" cy="3602783"/>
          </a:xfrm>
          <a:prstGeom prst="round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BA0B35EC-8E4B-7A8D-4CE6-C7B6E013FADB}"/>
              </a:ext>
            </a:extLst>
          </p:cNvPr>
          <p:cNvSpPr txBox="1"/>
          <p:nvPr/>
        </p:nvSpPr>
        <p:spPr>
          <a:xfrm>
            <a:off x="8270239" y="1553030"/>
            <a:ext cx="3464561" cy="92333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>
                <a:solidFill>
                  <a:srgbClr val="000000"/>
                </a:solidFill>
              </a:rPr>
              <a:t>Zasklení: </a:t>
            </a:r>
          </a:p>
          <a:p>
            <a:pPr algn="ctr"/>
            <a:r>
              <a:rPr lang="cs-CZ">
                <a:solidFill>
                  <a:srgbClr val="000000"/>
                </a:solidFill>
              </a:rPr>
              <a:t>Vnější špaleta: 4 mm </a:t>
            </a:r>
            <a:br>
              <a:rPr lang="cs-CZ">
                <a:solidFill>
                  <a:srgbClr val="000000"/>
                </a:solidFill>
              </a:rPr>
            </a:br>
            <a:r>
              <a:rPr lang="cs-CZ">
                <a:solidFill>
                  <a:srgbClr val="000000"/>
                </a:solidFill>
              </a:rPr>
              <a:t>Vnitřní špaleta: 4 mm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3059D50F-6196-B525-2D66-50E4460D3189}"/>
              </a:ext>
            </a:extLst>
          </p:cNvPr>
          <p:cNvSpPr txBox="1"/>
          <p:nvPr/>
        </p:nvSpPr>
        <p:spPr>
          <a:xfrm>
            <a:off x="8396748" y="4745008"/>
            <a:ext cx="3464561" cy="92333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>
                <a:solidFill>
                  <a:srgbClr val="000000"/>
                </a:solidFill>
              </a:rPr>
              <a:t>Zasklení: </a:t>
            </a:r>
          </a:p>
          <a:p>
            <a:pPr algn="ctr"/>
            <a:r>
              <a:rPr lang="cs-CZ">
                <a:solidFill>
                  <a:srgbClr val="000000"/>
                </a:solidFill>
              </a:rPr>
              <a:t>Vnější špaleta: </a:t>
            </a:r>
            <a:r>
              <a:rPr lang="cs-CZ">
                <a:solidFill>
                  <a:srgbClr val="000000"/>
                </a:solidFill>
                <a:highlight>
                  <a:srgbClr val="FFFF00"/>
                </a:highlight>
              </a:rPr>
              <a:t>4+10+4 mm (argon) </a:t>
            </a:r>
            <a:br>
              <a:rPr lang="cs-CZ">
                <a:solidFill>
                  <a:srgbClr val="000000"/>
                </a:solidFill>
              </a:rPr>
            </a:br>
            <a:r>
              <a:rPr lang="cs-CZ">
                <a:solidFill>
                  <a:srgbClr val="000000"/>
                </a:solidFill>
              </a:rPr>
              <a:t>Vnitřní špaleta: 4 mm</a:t>
            </a:r>
          </a:p>
        </p:txBody>
      </p:sp>
    </p:spTree>
    <p:extLst>
      <p:ext uri="{BB962C8B-B14F-4D97-AF65-F5344CB8AC3E}">
        <p14:creationId xmlns:p14="http://schemas.microsoft.com/office/powerpoint/2010/main" val="27202033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6A8E4F61-8557-119D-A201-EC25C2ECE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F3398-4CB8-4428-B243-CD9E8197015B}" type="slidenum">
              <a:rPr lang="cs-CZ" smtClean="0"/>
              <a:t>26</a:t>
            </a:fld>
            <a:endParaRPr lang="cs-CZ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E13D9CA9-E508-1E32-FA11-8DCB9EB60AF3}"/>
              </a:ext>
            </a:extLst>
          </p:cNvPr>
          <p:cNvSpPr/>
          <p:nvPr/>
        </p:nvSpPr>
        <p:spPr>
          <a:xfrm>
            <a:off x="8049672" y="2276474"/>
            <a:ext cx="69850" cy="3888581"/>
          </a:xfrm>
          <a:prstGeom prst="rect">
            <a:avLst/>
          </a:prstGeom>
          <a:solidFill>
            <a:srgbClr val="009AD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5C1A8C1C-A593-45F3-3634-9B7FF9447F66}"/>
              </a:ext>
            </a:extLst>
          </p:cNvPr>
          <p:cNvSpPr/>
          <p:nvPr/>
        </p:nvSpPr>
        <p:spPr>
          <a:xfrm>
            <a:off x="8659272" y="1929606"/>
            <a:ext cx="71438" cy="3986212"/>
          </a:xfrm>
          <a:prstGeom prst="rect">
            <a:avLst/>
          </a:prstGeom>
          <a:solidFill>
            <a:srgbClr val="009AD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F04D0022-1F58-57F9-662B-5BF870CBDA0E}"/>
              </a:ext>
            </a:extLst>
          </p:cNvPr>
          <p:cNvSpPr/>
          <p:nvPr/>
        </p:nvSpPr>
        <p:spPr>
          <a:xfrm>
            <a:off x="8735472" y="3225006"/>
            <a:ext cx="63500" cy="1054100"/>
          </a:xfrm>
          <a:prstGeom prst="rect">
            <a:avLst/>
          </a:prstGeom>
          <a:solidFill>
            <a:srgbClr val="1EAE92"/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Volný tvar: obrazec 5">
            <a:extLst>
              <a:ext uri="{FF2B5EF4-FFF2-40B4-BE49-F238E27FC236}">
                <a16:creationId xmlns:a16="http://schemas.microsoft.com/office/drawing/2014/main" id="{71E95FDD-FBC8-D0E3-38F3-8CF0F23AC92C}"/>
              </a:ext>
            </a:extLst>
          </p:cNvPr>
          <p:cNvSpPr/>
          <p:nvPr/>
        </p:nvSpPr>
        <p:spPr>
          <a:xfrm>
            <a:off x="8798972" y="4279106"/>
            <a:ext cx="851033" cy="431800"/>
          </a:xfrm>
          <a:custGeom>
            <a:avLst/>
            <a:gdLst>
              <a:gd name="connsiteX0" fmla="*/ 0 w 851033"/>
              <a:gd name="connsiteY0" fmla="*/ 0 h 431800"/>
              <a:gd name="connsiteX1" fmla="*/ 114300 w 851033"/>
              <a:gd name="connsiteY1" fmla="*/ 139700 h 431800"/>
              <a:gd name="connsiteX2" fmla="*/ 190500 w 851033"/>
              <a:gd name="connsiteY2" fmla="*/ 165100 h 431800"/>
              <a:gd name="connsiteX3" fmla="*/ 419100 w 851033"/>
              <a:gd name="connsiteY3" fmla="*/ 152400 h 431800"/>
              <a:gd name="connsiteX4" fmla="*/ 457200 w 851033"/>
              <a:gd name="connsiteY4" fmla="*/ 139700 h 431800"/>
              <a:gd name="connsiteX5" fmla="*/ 762000 w 851033"/>
              <a:gd name="connsiteY5" fmla="*/ 266700 h 431800"/>
              <a:gd name="connsiteX6" fmla="*/ 800100 w 851033"/>
              <a:gd name="connsiteY6" fmla="*/ 342900 h 431800"/>
              <a:gd name="connsiteX7" fmla="*/ 850900 w 851033"/>
              <a:gd name="connsiteY7" fmla="*/ 431800 h 43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51033" h="431800">
                <a:moveTo>
                  <a:pt x="0" y="0"/>
                </a:moveTo>
                <a:cubicBezTo>
                  <a:pt x="40261" y="70458"/>
                  <a:pt x="43200" y="100918"/>
                  <a:pt x="114300" y="139700"/>
                </a:cubicBezTo>
                <a:cubicBezTo>
                  <a:pt x="137805" y="152521"/>
                  <a:pt x="165100" y="156633"/>
                  <a:pt x="190500" y="165100"/>
                </a:cubicBezTo>
                <a:cubicBezTo>
                  <a:pt x="266700" y="160867"/>
                  <a:pt x="343126" y="159636"/>
                  <a:pt x="419100" y="152400"/>
                </a:cubicBezTo>
                <a:cubicBezTo>
                  <a:pt x="432427" y="151131"/>
                  <a:pt x="444100" y="136942"/>
                  <a:pt x="457200" y="139700"/>
                </a:cubicBezTo>
                <a:cubicBezTo>
                  <a:pt x="639147" y="178005"/>
                  <a:pt x="633637" y="186473"/>
                  <a:pt x="762000" y="266700"/>
                </a:cubicBezTo>
                <a:cubicBezTo>
                  <a:pt x="776648" y="310643"/>
                  <a:pt x="770557" y="303509"/>
                  <a:pt x="800100" y="342900"/>
                </a:cubicBezTo>
                <a:cubicBezTo>
                  <a:pt x="856189" y="417685"/>
                  <a:pt x="850900" y="377834"/>
                  <a:pt x="850900" y="431800"/>
                </a:cubicBez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337D8EE0-D01D-E20E-9DDB-025ACE732B4A}"/>
              </a:ext>
            </a:extLst>
          </p:cNvPr>
          <p:cNvSpPr/>
          <p:nvPr/>
        </p:nvSpPr>
        <p:spPr>
          <a:xfrm>
            <a:off x="9743797" y="3429000"/>
            <a:ext cx="63500" cy="52388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A8535090-8CF6-6992-35B1-9C86009782E1}"/>
              </a:ext>
            </a:extLst>
          </p:cNvPr>
          <p:cNvSpPr/>
          <p:nvPr/>
        </p:nvSpPr>
        <p:spPr>
          <a:xfrm>
            <a:off x="7385223" y="3435112"/>
            <a:ext cx="63500" cy="52388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09E2C32A-7726-F827-9D2F-B674A9C0873E}"/>
              </a:ext>
            </a:extLst>
          </p:cNvPr>
          <p:cNvSpPr/>
          <p:nvPr/>
        </p:nvSpPr>
        <p:spPr>
          <a:xfrm>
            <a:off x="8697372" y="3725862"/>
            <a:ext cx="63500" cy="52388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Volný tvar: obrazec 9">
            <a:extLst>
              <a:ext uri="{FF2B5EF4-FFF2-40B4-BE49-F238E27FC236}">
                <a16:creationId xmlns:a16="http://schemas.microsoft.com/office/drawing/2014/main" id="{FF064A25-92DB-FB14-3A7E-1B9152E06B3B}"/>
              </a:ext>
            </a:extLst>
          </p:cNvPr>
          <p:cNvSpPr/>
          <p:nvPr/>
        </p:nvSpPr>
        <p:spPr>
          <a:xfrm>
            <a:off x="8748105" y="3752056"/>
            <a:ext cx="851033" cy="431800"/>
          </a:xfrm>
          <a:custGeom>
            <a:avLst/>
            <a:gdLst>
              <a:gd name="connsiteX0" fmla="*/ 0 w 851033"/>
              <a:gd name="connsiteY0" fmla="*/ 0 h 431800"/>
              <a:gd name="connsiteX1" fmla="*/ 114300 w 851033"/>
              <a:gd name="connsiteY1" fmla="*/ 139700 h 431800"/>
              <a:gd name="connsiteX2" fmla="*/ 190500 w 851033"/>
              <a:gd name="connsiteY2" fmla="*/ 165100 h 431800"/>
              <a:gd name="connsiteX3" fmla="*/ 419100 w 851033"/>
              <a:gd name="connsiteY3" fmla="*/ 152400 h 431800"/>
              <a:gd name="connsiteX4" fmla="*/ 457200 w 851033"/>
              <a:gd name="connsiteY4" fmla="*/ 139700 h 431800"/>
              <a:gd name="connsiteX5" fmla="*/ 762000 w 851033"/>
              <a:gd name="connsiteY5" fmla="*/ 266700 h 431800"/>
              <a:gd name="connsiteX6" fmla="*/ 800100 w 851033"/>
              <a:gd name="connsiteY6" fmla="*/ 342900 h 431800"/>
              <a:gd name="connsiteX7" fmla="*/ 850900 w 851033"/>
              <a:gd name="connsiteY7" fmla="*/ 431800 h 43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51033" h="431800">
                <a:moveTo>
                  <a:pt x="0" y="0"/>
                </a:moveTo>
                <a:cubicBezTo>
                  <a:pt x="40261" y="70458"/>
                  <a:pt x="43200" y="100918"/>
                  <a:pt x="114300" y="139700"/>
                </a:cubicBezTo>
                <a:cubicBezTo>
                  <a:pt x="137805" y="152521"/>
                  <a:pt x="165100" y="156633"/>
                  <a:pt x="190500" y="165100"/>
                </a:cubicBezTo>
                <a:cubicBezTo>
                  <a:pt x="266700" y="160867"/>
                  <a:pt x="343126" y="159636"/>
                  <a:pt x="419100" y="152400"/>
                </a:cubicBezTo>
                <a:cubicBezTo>
                  <a:pt x="432427" y="151131"/>
                  <a:pt x="444100" y="136942"/>
                  <a:pt x="457200" y="139700"/>
                </a:cubicBezTo>
                <a:cubicBezTo>
                  <a:pt x="639147" y="178005"/>
                  <a:pt x="633637" y="186473"/>
                  <a:pt x="762000" y="266700"/>
                </a:cubicBezTo>
                <a:cubicBezTo>
                  <a:pt x="776648" y="310643"/>
                  <a:pt x="770557" y="303509"/>
                  <a:pt x="800100" y="342900"/>
                </a:cubicBezTo>
                <a:cubicBezTo>
                  <a:pt x="856189" y="417685"/>
                  <a:pt x="850900" y="377834"/>
                  <a:pt x="850900" y="431800"/>
                </a:cubicBez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Volný tvar: obrazec 10">
            <a:extLst>
              <a:ext uri="{FF2B5EF4-FFF2-40B4-BE49-F238E27FC236}">
                <a16:creationId xmlns:a16="http://schemas.microsoft.com/office/drawing/2014/main" id="{CFAE24C3-E8D5-1C47-0926-242C36C53B09}"/>
              </a:ext>
            </a:extLst>
          </p:cNvPr>
          <p:cNvSpPr/>
          <p:nvPr/>
        </p:nvSpPr>
        <p:spPr>
          <a:xfrm>
            <a:off x="9775546" y="3455194"/>
            <a:ext cx="851033" cy="431800"/>
          </a:xfrm>
          <a:custGeom>
            <a:avLst/>
            <a:gdLst>
              <a:gd name="connsiteX0" fmla="*/ 0 w 851033"/>
              <a:gd name="connsiteY0" fmla="*/ 0 h 431800"/>
              <a:gd name="connsiteX1" fmla="*/ 114300 w 851033"/>
              <a:gd name="connsiteY1" fmla="*/ 139700 h 431800"/>
              <a:gd name="connsiteX2" fmla="*/ 190500 w 851033"/>
              <a:gd name="connsiteY2" fmla="*/ 165100 h 431800"/>
              <a:gd name="connsiteX3" fmla="*/ 419100 w 851033"/>
              <a:gd name="connsiteY3" fmla="*/ 152400 h 431800"/>
              <a:gd name="connsiteX4" fmla="*/ 457200 w 851033"/>
              <a:gd name="connsiteY4" fmla="*/ 139700 h 431800"/>
              <a:gd name="connsiteX5" fmla="*/ 762000 w 851033"/>
              <a:gd name="connsiteY5" fmla="*/ 266700 h 431800"/>
              <a:gd name="connsiteX6" fmla="*/ 800100 w 851033"/>
              <a:gd name="connsiteY6" fmla="*/ 342900 h 431800"/>
              <a:gd name="connsiteX7" fmla="*/ 850900 w 851033"/>
              <a:gd name="connsiteY7" fmla="*/ 431800 h 43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51033" h="431800">
                <a:moveTo>
                  <a:pt x="0" y="0"/>
                </a:moveTo>
                <a:cubicBezTo>
                  <a:pt x="40261" y="70458"/>
                  <a:pt x="43200" y="100918"/>
                  <a:pt x="114300" y="139700"/>
                </a:cubicBezTo>
                <a:cubicBezTo>
                  <a:pt x="137805" y="152521"/>
                  <a:pt x="165100" y="156633"/>
                  <a:pt x="190500" y="165100"/>
                </a:cubicBezTo>
                <a:cubicBezTo>
                  <a:pt x="266700" y="160867"/>
                  <a:pt x="343126" y="159636"/>
                  <a:pt x="419100" y="152400"/>
                </a:cubicBezTo>
                <a:cubicBezTo>
                  <a:pt x="432427" y="151131"/>
                  <a:pt x="444100" y="136942"/>
                  <a:pt x="457200" y="139700"/>
                </a:cubicBezTo>
                <a:cubicBezTo>
                  <a:pt x="639147" y="178005"/>
                  <a:pt x="633637" y="186473"/>
                  <a:pt x="762000" y="266700"/>
                </a:cubicBezTo>
                <a:cubicBezTo>
                  <a:pt x="776648" y="310643"/>
                  <a:pt x="770557" y="303509"/>
                  <a:pt x="800100" y="342900"/>
                </a:cubicBezTo>
                <a:cubicBezTo>
                  <a:pt x="856189" y="417685"/>
                  <a:pt x="850900" y="377834"/>
                  <a:pt x="850900" y="431800"/>
                </a:cubicBez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Volný tvar: obrazec 11">
            <a:extLst>
              <a:ext uri="{FF2B5EF4-FFF2-40B4-BE49-F238E27FC236}">
                <a16:creationId xmlns:a16="http://schemas.microsoft.com/office/drawing/2014/main" id="{75C81974-330D-BFFC-EDC5-18E9D8168FE0}"/>
              </a:ext>
            </a:extLst>
          </p:cNvPr>
          <p:cNvSpPr/>
          <p:nvPr/>
        </p:nvSpPr>
        <p:spPr>
          <a:xfrm rot="2349256">
            <a:off x="7176481" y="3707695"/>
            <a:ext cx="851033" cy="431800"/>
          </a:xfrm>
          <a:custGeom>
            <a:avLst/>
            <a:gdLst>
              <a:gd name="connsiteX0" fmla="*/ 0 w 851033"/>
              <a:gd name="connsiteY0" fmla="*/ 0 h 431800"/>
              <a:gd name="connsiteX1" fmla="*/ 114300 w 851033"/>
              <a:gd name="connsiteY1" fmla="*/ 139700 h 431800"/>
              <a:gd name="connsiteX2" fmla="*/ 190500 w 851033"/>
              <a:gd name="connsiteY2" fmla="*/ 165100 h 431800"/>
              <a:gd name="connsiteX3" fmla="*/ 419100 w 851033"/>
              <a:gd name="connsiteY3" fmla="*/ 152400 h 431800"/>
              <a:gd name="connsiteX4" fmla="*/ 457200 w 851033"/>
              <a:gd name="connsiteY4" fmla="*/ 139700 h 431800"/>
              <a:gd name="connsiteX5" fmla="*/ 762000 w 851033"/>
              <a:gd name="connsiteY5" fmla="*/ 266700 h 431800"/>
              <a:gd name="connsiteX6" fmla="*/ 800100 w 851033"/>
              <a:gd name="connsiteY6" fmla="*/ 342900 h 431800"/>
              <a:gd name="connsiteX7" fmla="*/ 850900 w 851033"/>
              <a:gd name="connsiteY7" fmla="*/ 431800 h 43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51033" h="431800">
                <a:moveTo>
                  <a:pt x="0" y="0"/>
                </a:moveTo>
                <a:cubicBezTo>
                  <a:pt x="40261" y="70458"/>
                  <a:pt x="43200" y="100918"/>
                  <a:pt x="114300" y="139700"/>
                </a:cubicBezTo>
                <a:cubicBezTo>
                  <a:pt x="137805" y="152521"/>
                  <a:pt x="165100" y="156633"/>
                  <a:pt x="190500" y="165100"/>
                </a:cubicBezTo>
                <a:cubicBezTo>
                  <a:pt x="266700" y="160867"/>
                  <a:pt x="343126" y="159636"/>
                  <a:pt x="419100" y="152400"/>
                </a:cubicBezTo>
                <a:cubicBezTo>
                  <a:pt x="432427" y="151131"/>
                  <a:pt x="444100" y="136942"/>
                  <a:pt x="457200" y="139700"/>
                </a:cubicBezTo>
                <a:cubicBezTo>
                  <a:pt x="639147" y="178005"/>
                  <a:pt x="633637" y="186473"/>
                  <a:pt x="762000" y="266700"/>
                </a:cubicBezTo>
                <a:cubicBezTo>
                  <a:pt x="776648" y="310643"/>
                  <a:pt x="770557" y="303509"/>
                  <a:pt x="800100" y="342900"/>
                </a:cubicBezTo>
                <a:cubicBezTo>
                  <a:pt x="856189" y="417685"/>
                  <a:pt x="850900" y="377834"/>
                  <a:pt x="850900" y="431800"/>
                </a:cubicBez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BB60716D-E47F-37AD-86B6-17131C759DB2}"/>
              </a:ext>
            </a:extLst>
          </p:cNvPr>
          <p:cNvSpPr txBox="1"/>
          <p:nvPr/>
        </p:nvSpPr>
        <p:spPr>
          <a:xfrm>
            <a:off x="7515398" y="4181793"/>
            <a:ext cx="447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/>
              <a:t>T</a:t>
            </a:r>
            <a:r>
              <a:rPr lang="cs-CZ" baseline="-25000"/>
              <a:t>e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96172139-FD37-00E4-B1AD-756AB47725A4}"/>
              </a:ext>
            </a:extLst>
          </p:cNvPr>
          <p:cNvSpPr txBox="1"/>
          <p:nvPr/>
        </p:nvSpPr>
        <p:spPr>
          <a:xfrm>
            <a:off x="9599137" y="4030662"/>
            <a:ext cx="447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err="1"/>
              <a:t>T</a:t>
            </a:r>
            <a:r>
              <a:rPr lang="cs-CZ" baseline="-25000" err="1"/>
              <a:t>s,i</a:t>
            </a:r>
            <a:endParaRPr lang="cs-CZ" baseline="-25000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2163668E-F0EC-AA75-FAF5-465AE85D00FA}"/>
              </a:ext>
            </a:extLst>
          </p:cNvPr>
          <p:cNvSpPr txBox="1"/>
          <p:nvPr/>
        </p:nvSpPr>
        <p:spPr>
          <a:xfrm>
            <a:off x="9624571" y="4621490"/>
            <a:ext cx="447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/>
              <a:t>q</a:t>
            </a:r>
          </a:p>
        </p:txBody>
      </p: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8DCEE894-6839-41AB-41CA-E2DB5C573B02}"/>
              </a:ext>
            </a:extLst>
          </p:cNvPr>
          <p:cNvCxnSpPr/>
          <p:nvPr/>
        </p:nvCxnSpPr>
        <p:spPr>
          <a:xfrm flipV="1">
            <a:off x="7857584" y="1757363"/>
            <a:ext cx="1195388" cy="5857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BB943A85-44B3-6889-EB89-1D55F0A90CB6}"/>
              </a:ext>
            </a:extLst>
          </p:cNvPr>
          <p:cNvCxnSpPr/>
          <p:nvPr/>
        </p:nvCxnSpPr>
        <p:spPr>
          <a:xfrm flipV="1">
            <a:off x="7802815" y="1690688"/>
            <a:ext cx="1195388" cy="5857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79C60E2B-4C9A-AFA0-926C-B0FD4FE7B5CA}"/>
              </a:ext>
            </a:extLst>
          </p:cNvPr>
          <p:cNvCxnSpPr/>
          <p:nvPr/>
        </p:nvCxnSpPr>
        <p:spPr>
          <a:xfrm flipV="1">
            <a:off x="7912353" y="5760244"/>
            <a:ext cx="1195388" cy="5857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01838DF4-78DE-4E51-2106-CF2634259974}"/>
              </a:ext>
            </a:extLst>
          </p:cNvPr>
          <p:cNvCxnSpPr/>
          <p:nvPr/>
        </p:nvCxnSpPr>
        <p:spPr>
          <a:xfrm flipV="1">
            <a:off x="7857584" y="5693569"/>
            <a:ext cx="1195388" cy="58578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635375A6-A4E3-FB18-E614-F33B4503B60D}"/>
              </a:ext>
            </a:extLst>
          </p:cNvPr>
          <p:cNvSpPr txBox="1"/>
          <p:nvPr/>
        </p:nvSpPr>
        <p:spPr>
          <a:xfrm>
            <a:off x="6953214" y="663356"/>
            <a:ext cx="2813151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Schéma měření zasklení kastlového okna</a:t>
            </a:r>
          </a:p>
        </p:txBody>
      </p:sp>
      <p:pic>
        <p:nvPicPr>
          <p:cNvPr id="21" name="Obrázek 20" descr="Obsah obrázku okno, strom, venku, dům&#10;&#10;Obsah generovaný pomocí AI může být nesprávný.">
            <a:extLst>
              <a:ext uri="{FF2B5EF4-FFF2-40B4-BE49-F238E27FC236}">
                <a16:creationId xmlns:a16="http://schemas.microsoft.com/office/drawing/2014/main" id="{17290419-CFE1-EA0B-A4CA-D0E01F4455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4"/>
          <a:stretch>
            <a:fillRect/>
          </a:stretch>
        </p:blipFill>
        <p:spPr>
          <a:xfrm>
            <a:off x="557618" y="1544150"/>
            <a:ext cx="4778251" cy="3769700"/>
          </a:xfrm>
          <a:prstGeom prst="rect">
            <a:avLst/>
          </a:prstGeom>
        </p:spPr>
      </p:pic>
      <p:cxnSp>
        <p:nvCxnSpPr>
          <p:cNvPr id="22" name="Přímá spojnice se šipkou 21">
            <a:extLst>
              <a:ext uri="{FF2B5EF4-FFF2-40B4-BE49-F238E27FC236}">
                <a16:creationId xmlns:a16="http://schemas.microsoft.com/office/drawing/2014/main" id="{32CE2003-9167-40F2-EFEE-C93DDEF432C3}"/>
              </a:ext>
            </a:extLst>
          </p:cNvPr>
          <p:cNvCxnSpPr/>
          <p:nvPr/>
        </p:nvCxnSpPr>
        <p:spPr>
          <a:xfrm>
            <a:off x="1169004" y="2749063"/>
            <a:ext cx="457200" cy="549274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Přímá spojnice se šipkou 22">
            <a:extLst>
              <a:ext uri="{FF2B5EF4-FFF2-40B4-BE49-F238E27FC236}">
                <a16:creationId xmlns:a16="http://schemas.microsoft.com/office/drawing/2014/main" id="{DCA3E2ED-02EA-0947-500D-2B249D22B04D}"/>
              </a:ext>
            </a:extLst>
          </p:cNvPr>
          <p:cNvCxnSpPr>
            <a:cxnSpLocks/>
          </p:cNvCxnSpPr>
          <p:nvPr/>
        </p:nvCxnSpPr>
        <p:spPr>
          <a:xfrm flipH="1">
            <a:off x="2106367" y="2914440"/>
            <a:ext cx="333440" cy="470177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Přímá spojnice se šipkou 23">
            <a:extLst>
              <a:ext uri="{FF2B5EF4-FFF2-40B4-BE49-F238E27FC236}">
                <a16:creationId xmlns:a16="http://schemas.microsoft.com/office/drawing/2014/main" id="{397513AC-9D44-0FD1-4ABC-3AAE24B800F7}"/>
              </a:ext>
            </a:extLst>
          </p:cNvPr>
          <p:cNvCxnSpPr>
            <a:cxnSpLocks/>
          </p:cNvCxnSpPr>
          <p:nvPr/>
        </p:nvCxnSpPr>
        <p:spPr>
          <a:xfrm flipH="1" flipV="1">
            <a:off x="2417363" y="3429000"/>
            <a:ext cx="69836" cy="829497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Přímá spojnice se šipkou 24">
            <a:extLst>
              <a:ext uri="{FF2B5EF4-FFF2-40B4-BE49-F238E27FC236}">
                <a16:creationId xmlns:a16="http://schemas.microsoft.com/office/drawing/2014/main" id="{DEAD78B3-5E5E-36EF-1B62-940C0BE2FB3D}"/>
              </a:ext>
            </a:extLst>
          </p:cNvPr>
          <p:cNvCxnSpPr>
            <a:cxnSpLocks/>
          </p:cNvCxnSpPr>
          <p:nvPr/>
        </p:nvCxnSpPr>
        <p:spPr>
          <a:xfrm flipH="1">
            <a:off x="4751125" y="2438596"/>
            <a:ext cx="549884" cy="579862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59AF0808-1E3E-F054-ECE5-86138DF5B650}"/>
              </a:ext>
            </a:extLst>
          </p:cNvPr>
          <p:cNvSpPr txBox="1"/>
          <p:nvPr/>
        </p:nvSpPr>
        <p:spPr>
          <a:xfrm>
            <a:off x="10309619" y="3796268"/>
            <a:ext cx="447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/>
              <a:t>T</a:t>
            </a:r>
            <a:r>
              <a:rPr lang="cs-CZ" baseline="-25000"/>
              <a:t>i</a:t>
            </a: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C1C2BDDF-C3CD-E888-3F62-21841C16CFE6}"/>
              </a:ext>
            </a:extLst>
          </p:cNvPr>
          <p:cNvSpPr txBox="1"/>
          <p:nvPr/>
        </p:nvSpPr>
        <p:spPr>
          <a:xfrm>
            <a:off x="3204906" y="4048174"/>
            <a:ext cx="3399417" cy="258532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Vlivy na měření:</a:t>
            </a:r>
          </a:p>
          <a:p>
            <a:pPr marL="285750" indent="-285750">
              <a:buFontTx/>
              <a:buChar char="-"/>
            </a:pPr>
            <a:r>
              <a:rPr lang="cs-CZ">
                <a:solidFill>
                  <a:srgbClr val="000000"/>
                </a:solidFill>
              </a:rPr>
              <a:t>poloha a velikost snímače q</a:t>
            </a:r>
          </a:p>
          <a:p>
            <a:pPr marL="285750" indent="-285750">
              <a:buFontTx/>
              <a:buChar char="-"/>
            </a:pPr>
            <a:r>
              <a:rPr lang="cs-CZ">
                <a:solidFill>
                  <a:srgbClr val="000000"/>
                </a:solidFill>
              </a:rPr>
              <a:t>časový interval záznamu dat</a:t>
            </a:r>
          </a:p>
          <a:p>
            <a:pPr marL="285750" indent="-285750">
              <a:buFontTx/>
              <a:buChar char="-"/>
            </a:pPr>
            <a:endParaRPr lang="cs-CZ">
              <a:solidFill>
                <a:srgbClr val="000000"/>
              </a:solidFill>
            </a:endParaRPr>
          </a:p>
          <a:p>
            <a:pPr marL="285750" indent="-285750">
              <a:buFontTx/>
              <a:buChar char="-"/>
            </a:pPr>
            <a:r>
              <a:rPr lang="cs-CZ">
                <a:solidFill>
                  <a:srgbClr val="000000"/>
                </a:solidFill>
              </a:rPr>
              <a:t>rám vnějšího okna</a:t>
            </a:r>
          </a:p>
          <a:p>
            <a:pPr marL="285750" indent="-285750">
              <a:buFontTx/>
              <a:buChar char="-"/>
            </a:pPr>
            <a:r>
              <a:rPr lang="cs-CZ">
                <a:solidFill>
                  <a:srgbClr val="000000"/>
                </a:solidFill>
              </a:rPr>
              <a:t>netěsnosti</a:t>
            </a:r>
          </a:p>
          <a:p>
            <a:pPr marL="285750" indent="-285750">
              <a:buFontTx/>
              <a:buChar char="-"/>
            </a:pPr>
            <a:endParaRPr lang="cs-CZ">
              <a:solidFill>
                <a:srgbClr val="000000"/>
              </a:solidFill>
            </a:endParaRPr>
          </a:p>
          <a:p>
            <a:pPr marL="285750" indent="-285750">
              <a:buFontTx/>
              <a:buChar char="-"/>
            </a:pPr>
            <a:r>
              <a:rPr lang="cs-CZ">
                <a:solidFill>
                  <a:srgbClr val="000000"/>
                </a:solidFill>
              </a:rPr>
              <a:t>klimatické podmínky (vítr)</a:t>
            </a:r>
          </a:p>
          <a:p>
            <a:pPr marL="285750" indent="-285750">
              <a:buFontTx/>
              <a:buChar char="-"/>
            </a:pPr>
            <a:r>
              <a:rPr lang="cs-CZ">
                <a:solidFill>
                  <a:srgbClr val="000000"/>
                </a:solidFill>
              </a:rPr>
              <a:t>stínění</a:t>
            </a:r>
          </a:p>
        </p:txBody>
      </p:sp>
      <p:sp>
        <p:nvSpPr>
          <p:cNvPr id="28" name="Obdélník 27">
            <a:extLst>
              <a:ext uri="{FF2B5EF4-FFF2-40B4-BE49-F238E27FC236}">
                <a16:creationId xmlns:a16="http://schemas.microsoft.com/office/drawing/2014/main" id="{ACD4ACE8-8C27-E58A-A1D5-532097AAFD2B}"/>
              </a:ext>
            </a:extLst>
          </p:cNvPr>
          <p:cNvSpPr/>
          <p:nvPr/>
        </p:nvSpPr>
        <p:spPr>
          <a:xfrm>
            <a:off x="7105614" y="1612490"/>
            <a:ext cx="3691629" cy="5024284"/>
          </a:xfrm>
          <a:prstGeom prst="rect">
            <a:avLst/>
          </a:prstGeom>
          <a:noFill/>
          <a:ln w="28575">
            <a:solidFill>
              <a:srgbClr val="1EAE9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8B5109DF-3E34-2CB1-1EEF-762DF28A86E5}"/>
              </a:ext>
            </a:extLst>
          </p:cNvPr>
          <p:cNvSpPr txBox="1"/>
          <p:nvPr/>
        </p:nvSpPr>
        <p:spPr>
          <a:xfrm>
            <a:off x="10309619" y="2774369"/>
            <a:ext cx="99860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Interiér</a:t>
            </a:r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7D5B5428-99F7-70AD-11F5-D08CA1F32B31}"/>
              </a:ext>
            </a:extLst>
          </p:cNvPr>
          <p:cNvSpPr txBox="1"/>
          <p:nvPr/>
        </p:nvSpPr>
        <p:spPr>
          <a:xfrm>
            <a:off x="6483107" y="2769119"/>
            <a:ext cx="99860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Exteriér</a:t>
            </a:r>
          </a:p>
        </p:txBody>
      </p:sp>
    </p:spTree>
    <p:extLst>
      <p:ext uri="{BB962C8B-B14F-4D97-AF65-F5344CB8AC3E}">
        <p14:creationId xmlns:p14="http://schemas.microsoft.com/office/powerpoint/2010/main" val="14644223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C24886F2-1F1B-35D7-6389-D076DD0AE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F3398-4CB8-4428-B243-CD9E8197015B}" type="slidenum">
              <a:rPr lang="cs-CZ" smtClean="0"/>
              <a:t>27</a:t>
            </a:fld>
            <a:endParaRPr lang="cs-CZ"/>
          </a:p>
        </p:txBody>
      </p:sp>
      <p:cxnSp>
        <p:nvCxnSpPr>
          <p:cNvPr id="4" name="Straight Connector 57">
            <a:extLst>
              <a:ext uri="{FF2B5EF4-FFF2-40B4-BE49-F238E27FC236}">
                <a16:creationId xmlns:a16="http://schemas.microsoft.com/office/drawing/2014/main" id="{B6813402-865A-0EA6-7EFF-87E8EEEF8A7C}"/>
              </a:ext>
            </a:extLst>
          </p:cNvPr>
          <p:cNvCxnSpPr>
            <a:cxnSpLocks/>
          </p:cNvCxnSpPr>
          <p:nvPr/>
        </p:nvCxnSpPr>
        <p:spPr>
          <a:xfrm rot="5400000">
            <a:off x="529287" y="124271"/>
            <a:ext cx="0" cy="1064063"/>
          </a:xfrm>
          <a:prstGeom prst="line">
            <a:avLst/>
          </a:prstGeom>
          <a:ln w="165100">
            <a:solidFill>
              <a:srgbClr val="1EAE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ázek 4">
            <a:extLst>
              <a:ext uri="{FF2B5EF4-FFF2-40B4-BE49-F238E27FC236}">
                <a16:creationId xmlns:a16="http://schemas.microsoft.com/office/drawing/2014/main" id="{EF30CECC-25EE-7954-7DE3-8EA07E2D11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3414" cy="6858000"/>
          </a:xfrm>
          <a:prstGeom prst="rect">
            <a:avLst/>
          </a:prstGeom>
        </p:spPr>
      </p:pic>
      <p:pic>
        <p:nvPicPr>
          <p:cNvPr id="6" name="Obrázek 5" descr="Obsah obrázku text, hodiny, klipart&#10;&#10;Popis byl vytvořen automaticky">
            <a:extLst>
              <a:ext uri="{FF2B5EF4-FFF2-40B4-BE49-F238E27FC236}">
                <a16:creationId xmlns:a16="http://schemas.microsoft.com/office/drawing/2014/main" id="{32C6A349-7CD6-6F77-B5AD-7C821E0D512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29" y="5883349"/>
            <a:ext cx="1052684" cy="483503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96BDFE73-80F1-F1E5-EBE6-C998B0DE3374}"/>
              </a:ext>
            </a:extLst>
          </p:cNvPr>
          <p:cNvSpPr txBox="1"/>
          <p:nvPr/>
        </p:nvSpPr>
        <p:spPr>
          <a:xfrm>
            <a:off x="4724400" y="4797028"/>
            <a:ext cx="3677920" cy="369332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U ≈ 2,2 W/(m</a:t>
            </a:r>
            <a:r>
              <a:rPr lang="cs-CZ" baseline="30000">
                <a:solidFill>
                  <a:srgbClr val="000000"/>
                </a:solidFill>
              </a:rPr>
              <a:t>2</a:t>
            </a:r>
            <a:r>
              <a:rPr lang="cs-CZ">
                <a:solidFill>
                  <a:srgbClr val="000000"/>
                </a:solidFill>
              </a:rPr>
              <a:t>.K) – repasované okno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41D150AC-98B8-18E9-D7E1-A1C8281529CF}"/>
              </a:ext>
            </a:extLst>
          </p:cNvPr>
          <p:cNvSpPr txBox="1"/>
          <p:nvPr/>
        </p:nvSpPr>
        <p:spPr>
          <a:xfrm>
            <a:off x="1825595" y="1811774"/>
            <a:ext cx="3129280" cy="3693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U ≈ 1,1 W/(m</a:t>
            </a:r>
            <a:r>
              <a:rPr lang="cs-CZ" baseline="30000">
                <a:solidFill>
                  <a:srgbClr val="000000"/>
                </a:solidFill>
              </a:rPr>
              <a:t>2</a:t>
            </a:r>
            <a:r>
              <a:rPr lang="cs-CZ">
                <a:solidFill>
                  <a:srgbClr val="000000"/>
                </a:solidFill>
              </a:rPr>
              <a:t>.K) – nové okno</a:t>
            </a:r>
          </a:p>
        </p:txBody>
      </p: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F5792200-CBCD-7081-6119-E1C065C7FBBB}"/>
              </a:ext>
            </a:extLst>
          </p:cNvPr>
          <p:cNvCxnSpPr>
            <a:cxnSpLocks/>
            <a:stCxn id="8" idx="2"/>
          </p:cNvCxnSpPr>
          <p:nvPr/>
        </p:nvCxnSpPr>
        <p:spPr>
          <a:xfrm flipH="1">
            <a:off x="2448232" y="2181106"/>
            <a:ext cx="942003" cy="1588254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48702B29-6B55-5BEB-3C12-D318EE3DC8EA}"/>
              </a:ext>
            </a:extLst>
          </p:cNvPr>
          <p:cNvCxnSpPr>
            <a:cxnSpLocks/>
          </p:cNvCxnSpPr>
          <p:nvPr/>
        </p:nvCxnSpPr>
        <p:spPr>
          <a:xfrm flipV="1">
            <a:off x="1214120" y="3982720"/>
            <a:ext cx="9763760" cy="81280"/>
          </a:xfrm>
          <a:prstGeom prst="line">
            <a:avLst/>
          </a:prstGeom>
          <a:ln w="1270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10">
            <a:extLst>
              <a:ext uri="{FF2B5EF4-FFF2-40B4-BE49-F238E27FC236}">
                <a16:creationId xmlns:a16="http://schemas.microsoft.com/office/drawing/2014/main" id="{46E5E1F4-3AC1-19B8-34D4-86D2851E8371}"/>
              </a:ext>
            </a:extLst>
          </p:cNvPr>
          <p:cNvCxnSpPr>
            <a:cxnSpLocks/>
          </p:cNvCxnSpPr>
          <p:nvPr/>
        </p:nvCxnSpPr>
        <p:spPr>
          <a:xfrm flipV="1">
            <a:off x="1214120" y="3688080"/>
            <a:ext cx="9763760" cy="81280"/>
          </a:xfrm>
          <a:prstGeom prst="line">
            <a:avLst/>
          </a:prstGeom>
          <a:ln w="12700">
            <a:solidFill>
              <a:srgbClr val="0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F9581EC5-3040-44C5-BF27-903799F80E96}"/>
              </a:ext>
            </a:extLst>
          </p:cNvPr>
          <p:cNvCxnSpPr>
            <a:cxnSpLocks/>
          </p:cNvCxnSpPr>
          <p:nvPr/>
        </p:nvCxnSpPr>
        <p:spPr>
          <a:xfrm flipH="1" flipV="1">
            <a:off x="5720080" y="4064000"/>
            <a:ext cx="843280" cy="733028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Obrázek 12">
            <a:extLst>
              <a:ext uri="{FF2B5EF4-FFF2-40B4-BE49-F238E27FC236}">
                <a16:creationId xmlns:a16="http://schemas.microsoft.com/office/drawing/2014/main" id="{547A3B90-C608-CAAC-E598-A41744273E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0469" y="1089343"/>
            <a:ext cx="5116891" cy="35718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1FEB8ED8-011A-0DCE-5E12-B4DAC3F441F9}"/>
              </a:ext>
            </a:extLst>
          </p:cNvPr>
          <p:cNvSpPr txBox="1"/>
          <p:nvPr/>
        </p:nvSpPr>
        <p:spPr>
          <a:xfrm>
            <a:off x="6720131" y="565476"/>
            <a:ext cx="2413164" cy="461665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r>
              <a:rPr lang="cs-CZ" sz="2400" b="1">
                <a:solidFill>
                  <a:srgbClr val="1EAE92"/>
                </a:solidFill>
              </a:rPr>
              <a:t>ČSN 73 0540-3</a:t>
            </a: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BC9D4A0A-07C4-CE30-C6A0-9A2DCD8B8987}"/>
              </a:ext>
            </a:extLst>
          </p:cNvPr>
          <p:cNvSpPr/>
          <p:nvPr/>
        </p:nvSpPr>
        <p:spPr>
          <a:xfrm>
            <a:off x="6934200" y="3098801"/>
            <a:ext cx="3959942" cy="286704"/>
          </a:xfrm>
          <a:custGeom>
            <a:avLst/>
            <a:gdLst>
              <a:gd name="connsiteX0" fmla="*/ 0 w 3959942"/>
              <a:gd name="connsiteY0" fmla="*/ 0 h 286704"/>
              <a:gd name="connsiteX1" fmla="*/ 620391 w 3959942"/>
              <a:gd name="connsiteY1" fmla="*/ 0 h 286704"/>
              <a:gd name="connsiteX2" fmla="*/ 1161583 w 3959942"/>
              <a:gd name="connsiteY2" fmla="*/ 0 h 286704"/>
              <a:gd name="connsiteX3" fmla="*/ 1861173 w 3959942"/>
              <a:gd name="connsiteY3" fmla="*/ 0 h 286704"/>
              <a:gd name="connsiteX4" fmla="*/ 2560762 w 3959942"/>
              <a:gd name="connsiteY4" fmla="*/ 0 h 286704"/>
              <a:gd name="connsiteX5" fmla="*/ 3101955 w 3959942"/>
              <a:gd name="connsiteY5" fmla="*/ 0 h 286704"/>
              <a:gd name="connsiteX6" fmla="*/ 3959942 w 3959942"/>
              <a:gd name="connsiteY6" fmla="*/ 0 h 286704"/>
              <a:gd name="connsiteX7" fmla="*/ 3959942 w 3959942"/>
              <a:gd name="connsiteY7" fmla="*/ 286704 h 286704"/>
              <a:gd name="connsiteX8" fmla="*/ 3260352 w 3959942"/>
              <a:gd name="connsiteY8" fmla="*/ 286704 h 286704"/>
              <a:gd name="connsiteX9" fmla="*/ 2521163 w 3959942"/>
              <a:gd name="connsiteY9" fmla="*/ 286704 h 286704"/>
              <a:gd name="connsiteX10" fmla="*/ 1900772 w 3959942"/>
              <a:gd name="connsiteY10" fmla="*/ 286704 h 286704"/>
              <a:gd name="connsiteX11" fmla="*/ 1319981 w 3959942"/>
              <a:gd name="connsiteY11" fmla="*/ 286704 h 286704"/>
              <a:gd name="connsiteX12" fmla="*/ 659990 w 3959942"/>
              <a:gd name="connsiteY12" fmla="*/ 286704 h 286704"/>
              <a:gd name="connsiteX13" fmla="*/ 0 w 3959942"/>
              <a:gd name="connsiteY13" fmla="*/ 286704 h 286704"/>
              <a:gd name="connsiteX14" fmla="*/ 0 w 3959942"/>
              <a:gd name="connsiteY14" fmla="*/ 0 h 286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59942" h="286704" extrusionOk="0">
                <a:moveTo>
                  <a:pt x="0" y="0"/>
                </a:moveTo>
                <a:cubicBezTo>
                  <a:pt x="212469" y="-5162"/>
                  <a:pt x="435212" y="-8590"/>
                  <a:pt x="620391" y="0"/>
                </a:cubicBezTo>
                <a:cubicBezTo>
                  <a:pt x="805570" y="8590"/>
                  <a:pt x="1050626" y="-13044"/>
                  <a:pt x="1161583" y="0"/>
                </a:cubicBezTo>
                <a:cubicBezTo>
                  <a:pt x="1272540" y="13044"/>
                  <a:pt x="1708627" y="16923"/>
                  <a:pt x="1861173" y="0"/>
                </a:cubicBezTo>
                <a:cubicBezTo>
                  <a:pt x="2013719" y="-16923"/>
                  <a:pt x="2359963" y="5688"/>
                  <a:pt x="2560762" y="0"/>
                </a:cubicBezTo>
                <a:cubicBezTo>
                  <a:pt x="2761561" y="-5688"/>
                  <a:pt x="2968734" y="6199"/>
                  <a:pt x="3101955" y="0"/>
                </a:cubicBezTo>
                <a:cubicBezTo>
                  <a:pt x="3235176" y="-6199"/>
                  <a:pt x="3673345" y="15640"/>
                  <a:pt x="3959942" y="0"/>
                </a:cubicBezTo>
                <a:cubicBezTo>
                  <a:pt x="3947791" y="127550"/>
                  <a:pt x="3965976" y="170570"/>
                  <a:pt x="3959942" y="286704"/>
                </a:cubicBezTo>
                <a:cubicBezTo>
                  <a:pt x="3734052" y="275219"/>
                  <a:pt x="3514345" y="273172"/>
                  <a:pt x="3260352" y="286704"/>
                </a:cubicBezTo>
                <a:cubicBezTo>
                  <a:pt x="3006359" y="300237"/>
                  <a:pt x="2770620" y="277366"/>
                  <a:pt x="2521163" y="286704"/>
                </a:cubicBezTo>
                <a:cubicBezTo>
                  <a:pt x="2271706" y="296042"/>
                  <a:pt x="2190495" y="313787"/>
                  <a:pt x="1900772" y="286704"/>
                </a:cubicBezTo>
                <a:cubicBezTo>
                  <a:pt x="1611049" y="259621"/>
                  <a:pt x="1578436" y="285269"/>
                  <a:pt x="1319981" y="286704"/>
                </a:cubicBezTo>
                <a:cubicBezTo>
                  <a:pt x="1061526" y="288139"/>
                  <a:pt x="793913" y="313437"/>
                  <a:pt x="659990" y="286704"/>
                </a:cubicBezTo>
                <a:cubicBezTo>
                  <a:pt x="526067" y="259971"/>
                  <a:pt x="206822" y="298496"/>
                  <a:pt x="0" y="286704"/>
                </a:cubicBezTo>
                <a:cubicBezTo>
                  <a:pt x="8376" y="211325"/>
                  <a:pt x="11406" y="89936"/>
                  <a:pt x="0" y="0"/>
                </a:cubicBezTo>
                <a:close/>
              </a:path>
            </a:pathLst>
          </a:custGeom>
          <a:noFill/>
          <a:ln w="76200">
            <a:solidFill>
              <a:srgbClr val="1EAE92"/>
            </a:solidFill>
            <a:extLst>
              <a:ext uri="{C807C97D-BFC1-408E-A445-0C87EB9F89A2}">
                <ask:lineSketchStyleProps xmlns:ask="http://schemas.microsoft.com/office/drawing/2018/sketchyshapes" sd="49890948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98414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2DAD1021-DF10-79E7-A87E-E9FF3E1E4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F3398-4CB8-4428-B243-CD9E8197015B}" type="slidenum">
              <a:rPr lang="cs-CZ" smtClean="0"/>
              <a:t>28</a:t>
            </a:fld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94A8EBC-427B-6A46-CB4F-20D482EEB4F8}"/>
              </a:ext>
            </a:extLst>
          </p:cNvPr>
          <p:cNvSpPr txBox="1"/>
          <p:nvPr/>
        </p:nvSpPr>
        <p:spPr>
          <a:xfrm>
            <a:off x="1353249" y="605319"/>
            <a:ext cx="265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/>
              <a:t>ČSN 73 0540-2:2025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DF35BF9-4A22-0EF2-E110-B168A43A9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5342" y="1147450"/>
            <a:ext cx="7295535" cy="4563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58C47CFA-E0F5-7092-D65F-B268CE2C53CB}"/>
              </a:ext>
            </a:extLst>
          </p:cNvPr>
          <p:cNvSpPr/>
          <p:nvPr/>
        </p:nvSpPr>
        <p:spPr>
          <a:xfrm>
            <a:off x="1585452" y="4494981"/>
            <a:ext cx="5051322" cy="421148"/>
          </a:xfrm>
          <a:custGeom>
            <a:avLst/>
            <a:gdLst>
              <a:gd name="connsiteX0" fmla="*/ 0 w 5051322"/>
              <a:gd name="connsiteY0" fmla="*/ 0 h 421148"/>
              <a:gd name="connsiteX1" fmla="*/ 580902 w 5051322"/>
              <a:gd name="connsiteY1" fmla="*/ 0 h 421148"/>
              <a:gd name="connsiteX2" fmla="*/ 1060778 w 5051322"/>
              <a:gd name="connsiteY2" fmla="*/ 0 h 421148"/>
              <a:gd name="connsiteX3" fmla="*/ 1742706 w 5051322"/>
              <a:gd name="connsiteY3" fmla="*/ 0 h 421148"/>
              <a:gd name="connsiteX4" fmla="*/ 2424635 w 5051322"/>
              <a:gd name="connsiteY4" fmla="*/ 0 h 421148"/>
              <a:gd name="connsiteX5" fmla="*/ 2904510 w 5051322"/>
              <a:gd name="connsiteY5" fmla="*/ 0 h 421148"/>
              <a:gd name="connsiteX6" fmla="*/ 3485412 w 5051322"/>
              <a:gd name="connsiteY6" fmla="*/ 0 h 421148"/>
              <a:gd name="connsiteX7" fmla="*/ 4015801 w 5051322"/>
              <a:gd name="connsiteY7" fmla="*/ 0 h 421148"/>
              <a:gd name="connsiteX8" fmla="*/ 5051322 w 5051322"/>
              <a:gd name="connsiteY8" fmla="*/ 0 h 421148"/>
              <a:gd name="connsiteX9" fmla="*/ 5051322 w 5051322"/>
              <a:gd name="connsiteY9" fmla="*/ 421148 h 421148"/>
              <a:gd name="connsiteX10" fmla="*/ 4318880 w 5051322"/>
              <a:gd name="connsiteY10" fmla="*/ 421148 h 421148"/>
              <a:gd name="connsiteX11" fmla="*/ 3788492 w 5051322"/>
              <a:gd name="connsiteY11" fmla="*/ 421148 h 421148"/>
              <a:gd name="connsiteX12" fmla="*/ 3157076 w 5051322"/>
              <a:gd name="connsiteY12" fmla="*/ 421148 h 421148"/>
              <a:gd name="connsiteX13" fmla="*/ 2677201 w 5051322"/>
              <a:gd name="connsiteY13" fmla="*/ 421148 h 421148"/>
              <a:gd name="connsiteX14" fmla="*/ 1995272 w 5051322"/>
              <a:gd name="connsiteY14" fmla="*/ 421148 h 421148"/>
              <a:gd name="connsiteX15" fmla="*/ 1515397 w 5051322"/>
              <a:gd name="connsiteY15" fmla="*/ 421148 h 421148"/>
              <a:gd name="connsiteX16" fmla="*/ 883981 w 5051322"/>
              <a:gd name="connsiteY16" fmla="*/ 421148 h 421148"/>
              <a:gd name="connsiteX17" fmla="*/ 0 w 5051322"/>
              <a:gd name="connsiteY17" fmla="*/ 421148 h 421148"/>
              <a:gd name="connsiteX18" fmla="*/ 0 w 5051322"/>
              <a:gd name="connsiteY18" fmla="*/ 0 h 421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051322" h="421148" extrusionOk="0">
                <a:moveTo>
                  <a:pt x="0" y="0"/>
                </a:moveTo>
                <a:cubicBezTo>
                  <a:pt x="209992" y="-13374"/>
                  <a:pt x="371601" y="-977"/>
                  <a:pt x="580902" y="0"/>
                </a:cubicBezTo>
                <a:cubicBezTo>
                  <a:pt x="790203" y="977"/>
                  <a:pt x="920299" y="9012"/>
                  <a:pt x="1060778" y="0"/>
                </a:cubicBezTo>
                <a:cubicBezTo>
                  <a:pt x="1201257" y="-9012"/>
                  <a:pt x="1569084" y="-12752"/>
                  <a:pt x="1742706" y="0"/>
                </a:cubicBezTo>
                <a:cubicBezTo>
                  <a:pt x="1916328" y="12752"/>
                  <a:pt x="2132673" y="13577"/>
                  <a:pt x="2424635" y="0"/>
                </a:cubicBezTo>
                <a:cubicBezTo>
                  <a:pt x="2716597" y="-13577"/>
                  <a:pt x="2712188" y="15321"/>
                  <a:pt x="2904510" y="0"/>
                </a:cubicBezTo>
                <a:cubicBezTo>
                  <a:pt x="3096832" y="-15321"/>
                  <a:pt x="3201682" y="-7643"/>
                  <a:pt x="3485412" y="0"/>
                </a:cubicBezTo>
                <a:cubicBezTo>
                  <a:pt x="3769142" y="7643"/>
                  <a:pt x="3839216" y="6431"/>
                  <a:pt x="4015801" y="0"/>
                </a:cubicBezTo>
                <a:cubicBezTo>
                  <a:pt x="4192386" y="-6431"/>
                  <a:pt x="4706383" y="-6997"/>
                  <a:pt x="5051322" y="0"/>
                </a:cubicBezTo>
                <a:cubicBezTo>
                  <a:pt x="5038637" y="103544"/>
                  <a:pt x="5069648" y="242007"/>
                  <a:pt x="5051322" y="421148"/>
                </a:cubicBezTo>
                <a:cubicBezTo>
                  <a:pt x="4836727" y="409361"/>
                  <a:pt x="4502312" y="418900"/>
                  <a:pt x="4318880" y="421148"/>
                </a:cubicBezTo>
                <a:cubicBezTo>
                  <a:pt x="4135448" y="423396"/>
                  <a:pt x="3899193" y="438082"/>
                  <a:pt x="3788492" y="421148"/>
                </a:cubicBezTo>
                <a:cubicBezTo>
                  <a:pt x="3677791" y="404214"/>
                  <a:pt x="3290832" y="440215"/>
                  <a:pt x="3157076" y="421148"/>
                </a:cubicBezTo>
                <a:cubicBezTo>
                  <a:pt x="3023320" y="402081"/>
                  <a:pt x="2788166" y="444811"/>
                  <a:pt x="2677201" y="421148"/>
                </a:cubicBezTo>
                <a:cubicBezTo>
                  <a:pt x="2566236" y="397485"/>
                  <a:pt x="2259735" y="425762"/>
                  <a:pt x="1995272" y="421148"/>
                </a:cubicBezTo>
                <a:cubicBezTo>
                  <a:pt x="1730809" y="416534"/>
                  <a:pt x="1623322" y="421780"/>
                  <a:pt x="1515397" y="421148"/>
                </a:cubicBezTo>
                <a:cubicBezTo>
                  <a:pt x="1407473" y="420516"/>
                  <a:pt x="1138130" y="447867"/>
                  <a:pt x="883981" y="421148"/>
                </a:cubicBezTo>
                <a:cubicBezTo>
                  <a:pt x="629832" y="394429"/>
                  <a:pt x="439355" y="433567"/>
                  <a:pt x="0" y="421148"/>
                </a:cubicBezTo>
                <a:cubicBezTo>
                  <a:pt x="949" y="283290"/>
                  <a:pt x="-18839" y="196029"/>
                  <a:pt x="0" y="0"/>
                </a:cubicBezTo>
                <a:close/>
              </a:path>
            </a:pathLst>
          </a:custGeom>
          <a:noFill/>
          <a:ln w="76200">
            <a:solidFill>
              <a:srgbClr val="1EAE92"/>
            </a:solidFill>
            <a:extLst>
              <a:ext uri="{C807C97D-BFC1-408E-A445-0C87EB9F89A2}">
                <ask:lineSketchStyleProps xmlns:ask="http://schemas.microsoft.com/office/drawing/2018/sketchyshapes" sd="49890948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3D38D2F8-25E0-7EEC-42A0-E570B871FB1D}"/>
              </a:ext>
            </a:extLst>
          </p:cNvPr>
          <p:cNvSpPr txBox="1"/>
          <p:nvPr/>
        </p:nvSpPr>
        <p:spPr>
          <a:xfrm>
            <a:off x="8500657" y="4061084"/>
            <a:ext cx="3540164" cy="92333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>
                <a:solidFill>
                  <a:srgbClr val="000000"/>
                </a:solidFill>
              </a:rPr>
              <a:t>Zasklení: </a:t>
            </a:r>
          </a:p>
          <a:p>
            <a:pPr algn="ctr"/>
            <a:r>
              <a:rPr lang="cs-CZ">
                <a:solidFill>
                  <a:srgbClr val="000000"/>
                </a:solidFill>
              </a:rPr>
              <a:t>Vnější špaleta: </a:t>
            </a:r>
            <a:r>
              <a:rPr lang="cs-CZ">
                <a:solidFill>
                  <a:srgbClr val="000000"/>
                </a:solidFill>
                <a:highlight>
                  <a:srgbClr val="FFFF00"/>
                </a:highlight>
              </a:rPr>
              <a:t>4+10+4 mm (argon) </a:t>
            </a:r>
            <a:br>
              <a:rPr lang="cs-CZ">
                <a:solidFill>
                  <a:srgbClr val="000000"/>
                </a:solidFill>
              </a:rPr>
            </a:br>
            <a:r>
              <a:rPr lang="cs-CZ">
                <a:solidFill>
                  <a:srgbClr val="000000"/>
                </a:solidFill>
              </a:rPr>
              <a:t>Vnitřní špaleta: 4 mm</a:t>
            </a:r>
          </a:p>
        </p:txBody>
      </p:sp>
    </p:spTree>
    <p:extLst>
      <p:ext uri="{BB962C8B-B14F-4D97-AF65-F5344CB8AC3E}">
        <p14:creationId xmlns:p14="http://schemas.microsoft.com/office/powerpoint/2010/main" val="6155725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369371AB-BB01-6CB3-39D2-0093EFC54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F3398-4CB8-4428-B243-CD9E8197015B}" type="slidenum">
              <a:rPr lang="cs-CZ" smtClean="0"/>
              <a:t>29</a:t>
            </a:fld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A590573E-C2BF-F616-09B1-79CE987D7CFF}"/>
              </a:ext>
            </a:extLst>
          </p:cNvPr>
          <p:cNvSpPr txBox="1"/>
          <p:nvPr/>
        </p:nvSpPr>
        <p:spPr>
          <a:xfrm>
            <a:off x="2563088" y="471636"/>
            <a:ext cx="265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/>
              <a:t>ČSN 73 0540-2:2025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D4308BA-53CA-C5A0-0582-68B4C6B22A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3088" y="1273866"/>
            <a:ext cx="9286789" cy="4539404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1DA58FCC-FF13-233F-F5A2-7C9EDA976AC4}"/>
              </a:ext>
            </a:extLst>
          </p:cNvPr>
          <p:cNvSpPr/>
          <p:nvPr/>
        </p:nvSpPr>
        <p:spPr>
          <a:xfrm>
            <a:off x="2634003" y="3913375"/>
            <a:ext cx="9215873" cy="815941"/>
          </a:xfrm>
          <a:custGeom>
            <a:avLst/>
            <a:gdLst>
              <a:gd name="connsiteX0" fmla="*/ 0 w 9215873"/>
              <a:gd name="connsiteY0" fmla="*/ 0 h 815941"/>
              <a:gd name="connsiteX1" fmla="*/ 566118 w 9215873"/>
              <a:gd name="connsiteY1" fmla="*/ 0 h 815941"/>
              <a:gd name="connsiteX2" fmla="*/ 947918 w 9215873"/>
              <a:gd name="connsiteY2" fmla="*/ 0 h 815941"/>
              <a:gd name="connsiteX3" fmla="*/ 1698354 w 9215873"/>
              <a:gd name="connsiteY3" fmla="*/ 0 h 815941"/>
              <a:gd name="connsiteX4" fmla="*/ 2448789 w 9215873"/>
              <a:gd name="connsiteY4" fmla="*/ 0 h 815941"/>
              <a:gd name="connsiteX5" fmla="*/ 2830590 w 9215873"/>
              <a:gd name="connsiteY5" fmla="*/ 0 h 815941"/>
              <a:gd name="connsiteX6" fmla="*/ 3396707 w 9215873"/>
              <a:gd name="connsiteY6" fmla="*/ 0 h 815941"/>
              <a:gd name="connsiteX7" fmla="*/ 3870667 w 9215873"/>
              <a:gd name="connsiteY7" fmla="*/ 0 h 815941"/>
              <a:gd name="connsiteX8" fmla="*/ 4713261 w 9215873"/>
              <a:gd name="connsiteY8" fmla="*/ 0 h 815941"/>
              <a:gd name="connsiteX9" fmla="*/ 5279379 w 9215873"/>
              <a:gd name="connsiteY9" fmla="*/ 0 h 815941"/>
              <a:gd name="connsiteX10" fmla="*/ 5661179 w 9215873"/>
              <a:gd name="connsiteY10" fmla="*/ 0 h 815941"/>
              <a:gd name="connsiteX11" fmla="*/ 6503773 w 9215873"/>
              <a:gd name="connsiteY11" fmla="*/ 0 h 815941"/>
              <a:gd name="connsiteX12" fmla="*/ 7254209 w 9215873"/>
              <a:gd name="connsiteY12" fmla="*/ 0 h 815941"/>
              <a:gd name="connsiteX13" fmla="*/ 8096803 w 9215873"/>
              <a:gd name="connsiteY13" fmla="*/ 0 h 815941"/>
              <a:gd name="connsiteX14" fmla="*/ 8478603 w 9215873"/>
              <a:gd name="connsiteY14" fmla="*/ 0 h 815941"/>
              <a:gd name="connsiteX15" fmla="*/ 9215873 w 9215873"/>
              <a:gd name="connsiteY15" fmla="*/ 0 h 815941"/>
              <a:gd name="connsiteX16" fmla="*/ 9215873 w 9215873"/>
              <a:gd name="connsiteY16" fmla="*/ 399811 h 815941"/>
              <a:gd name="connsiteX17" fmla="*/ 9215873 w 9215873"/>
              <a:gd name="connsiteY17" fmla="*/ 815941 h 815941"/>
              <a:gd name="connsiteX18" fmla="*/ 8649755 w 9215873"/>
              <a:gd name="connsiteY18" fmla="*/ 815941 h 815941"/>
              <a:gd name="connsiteX19" fmla="*/ 7899320 w 9215873"/>
              <a:gd name="connsiteY19" fmla="*/ 815941 h 815941"/>
              <a:gd name="connsiteX20" fmla="*/ 7056726 w 9215873"/>
              <a:gd name="connsiteY20" fmla="*/ 815941 h 815941"/>
              <a:gd name="connsiteX21" fmla="*/ 6490608 w 9215873"/>
              <a:gd name="connsiteY21" fmla="*/ 815941 h 815941"/>
              <a:gd name="connsiteX22" fmla="*/ 5648014 w 9215873"/>
              <a:gd name="connsiteY22" fmla="*/ 815941 h 815941"/>
              <a:gd name="connsiteX23" fmla="*/ 4805419 w 9215873"/>
              <a:gd name="connsiteY23" fmla="*/ 815941 h 815941"/>
              <a:gd name="connsiteX24" fmla="*/ 4054984 w 9215873"/>
              <a:gd name="connsiteY24" fmla="*/ 815941 h 815941"/>
              <a:gd name="connsiteX25" fmla="*/ 3396707 w 9215873"/>
              <a:gd name="connsiteY25" fmla="*/ 815941 h 815941"/>
              <a:gd name="connsiteX26" fmla="*/ 2646272 w 9215873"/>
              <a:gd name="connsiteY26" fmla="*/ 815941 h 815941"/>
              <a:gd name="connsiteX27" fmla="*/ 1987995 w 9215873"/>
              <a:gd name="connsiteY27" fmla="*/ 815941 h 815941"/>
              <a:gd name="connsiteX28" fmla="*/ 1145401 w 9215873"/>
              <a:gd name="connsiteY28" fmla="*/ 815941 h 815941"/>
              <a:gd name="connsiteX29" fmla="*/ 763601 w 9215873"/>
              <a:gd name="connsiteY29" fmla="*/ 815941 h 815941"/>
              <a:gd name="connsiteX30" fmla="*/ 0 w 9215873"/>
              <a:gd name="connsiteY30" fmla="*/ 815941 h 815941"/>
              <a:gd name="connsiteX31" fmla="*/ 0 w 9215873"/>
              <a:gd name="connsiteY31" fmla="*/ 391652 h 815941"/>
              <a:gd name="connsiteX32" fmla="*/ 0 w 9215873"/>
              <a:gd name="connsiteY32" fmla="*/ 0 h 815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9215873" h="815941" extrusionOk="0">
                <a:moveTo>
                  <a:pt x="0" y="0"/>
                </a:moveTo>
                <a:cubicBezTo>
                  <a:pt x="210472" y="2325"/>
                  <a:pt x="440861" y="-15488"/>
                  <a:pt x="566118" y="0"/>
                </a:cubicBezTo>
                <a:cubicBezTo>
                  <a:pt x="691375" y="15488"/>
                  <a:pt x="824210" y="-9486"/>
                  <a:pt x="947918" y="0"/>
                </a:cubicBezTo>
                <a:cubicBezTo>
                  <a:pt x="1071626" y="9486"/>
                  <a:pt x="1375449" y="15664"/>
                  <a:pt x="1698354" y="0"/>
                </a:cubicBezTo>
                <a:cubicBezTo>
                  <a:pt x="2021259" y="-15664"/>
                  <a:pt x="2182232" y="-36639"/>
                  <a:pt x="2448789" y="0"/>
                </a:cubicBezTo>
                <a:cubicBezTo>
                  <a:pt x="2715347" y="36639"/>
                  <a:pt x="2700089" y="4660"/>
                  <a:pt x="2830590" y="0"/>
                </a:cubicBezTo>
                <a:cubicBezTo>
                  <a:pt x="2961091" y="-4660"/>
                  <a:pt x="3278738" y="-16311"/>
                  <a:pt x="3396707" y="0"/>
                </a:cubicBezTo>
                <a:cubicBezTo>
                  <a:pt x="3514676" y="16311"/>
                  <a:pt x="3665108" y="11863"/>
                  <a:pt x="3870667" y="0"/>
                </a:cubicBezTo>
                <a:cubicBezTo>
                  <a:pt x="4076226" y="-11863"/>
                  <a:pt x="4416605" y="-24073"/>
                  <a:pt x="4713261" y="0"/>
                </a:cubicBezTo>
                <a:cubicBezTo>
                  <a:pt x="5009917" y="24073"/>
                  <a:pt x="5064807" y="10015"/>
                  <a:pt x="5279379" y="0"/>
                </a:cubicBezTo>
                <a:cubicBezTo>
                  <a:pt x="5493951" y="-10015"/>
                  <a:pt x="5541267" y="11871"/>
                  <a:pt x="5661179" y="0"/>
                </a:cubicBezTo>
                <a:cubicBezTo>
                  <a:pt x="5781091" y="-11871"/>
                  <a:pt x="6312452" y="21572"/>
                  <a:pt x="6503773" y="0"/>
                </a:cubicBezTo>
                <a:cubicBezTo>
                  <a:pt x="6695094" y="-21572"/>
                  <a:pt x="7040839" y="28042"/>
                  <a:pt x="7254209" y="0"/>
                </a:cubicBezTo>
                <a:cubicBezTo>
                  <a:pt x="7467579" y="-28042"/>
                  <a:pt x="7901306" y="-33300"/>
                  <a:pt x="8096803" y="0"/>
                </a:cubicBezTo>
                <a:cubicBezTo>
                  <a:pt x="8292300" y="33300"/>
                  <a:pt x="8291524" y="-10343"/>
                  <a:pt x="8478603" y="0"/>
                </a:cubicBezTo>
                <a:cubicBezTo>
                  <a:pt x="8665682" y="10343"/>
                  <a:pt x="8988432" y="25662"/>
                  <a:pt x="9215873" y="0"/>
                </a:cubicBezTo>
                <a:cubicBezTo>
                  <a:pt x="9213278" y="114094"/>
                  <a:pt x="9234105" y="300037"/>
                  <a:pt x="9215873" y="399811"/>
                </a:cubicBezTo>
                <a:cubicBezTo>
                  <a:pt x="9197641" y="499585"/>
                  <a:pt x="9230718" y="660555"/>
                  <a:pt x="9215873" y="815941"/>
                </a:cubicBezTo>
                <a:cubicBezTo>
                  <a:pt x="9027934" y="789004"/>
                  <a:pt x="8813890" y="793257"/>
                  <a:pt x="8649755" y="815941"/>
                </a:cubicBezTo>
                <a:cubicBezTo>
                  <a:pt x="8485620" y="838625"/>
                  <a:pt x="8228711" y="823307"/>
                  <a:pt x="7899320" y="815941"/>
                </a:cubicBezTo>
                <a:cubicBezTo>
                  <a:pt x="7569929" y="808575"/>
                  <a:pt x="7261961" y="822870"/>
                  <a:pt x="7056726" y="815941"/>
                </a:cubicBezTo>
                <a:cubicBezTo>
                  <a:pt x="6851491" y="809012"/>
                  <a:pt x="6717020" y="799482"/>
                  <a:pt x="6490608" y="815941"/>
                </a:cubicBezTo>
                <a:cubicBezTo>
                  <a:pt x="6264196" y="832400"/>
                  <a:pt x="5888920" y="796239"/>
                  <a:pt x="5648014" y="815941"/>
                </a:cubicBezTo>
                <a:cubicBezTo>
                  <a:pt x="5407108" y="835643"/>
                  <a:pt x="5215080" y="781588"/>
                  <a:pt x="4805419" y="815941"/>
                </a:cubicBezTo>
                <a:cubicBezTo>
                  <a:pt x="4395759" y="850294"/>
                  <a:pt x="4231672" y="812621"/>
                  <a:pt x="4054984" y="815941"/>
                </a:cubicBezTo>
                <a:cubicBezTo>
                  <a:pt x="3878297" y="819261"/>
                  <a:pt x="3564522" y="798599"/>
                  <a:pt x="3396707" y="815941"/>
                </a:cubicBezTo>
                <a:cubicBezTo>
                  <a:pt x="3228892" y="833283"/>
                  <a:pt x="3001433" y="834132"/>
                  <a:pt x="2646272" y="815941"/>
                </a:cubicBezTo>
                <a:cubicBezTo>
                  <a:pt x="2291111" y="797750"/>
                  <a:pt x="2303471" y="847472"/>
                  <a:pt x="1987995" y="815941"/>
                </a:cubicBezTo>
                <a:cubicBezTo>
                  <a:pt x="1672519" y="784410"/>
                  <a:pt x="1361673" y="853782"/>
                  <a:pt x="1145401" y="815941"/>
                </a:cubicBezTo>
                <a:cubicBezTo>
                  <a:pt x="929129" y="778100"/>
                  <a:pt x="873247" y="821650"/>
                  <a:pt x="763601" y="815941"/>
                </a:cubicBezTo>
                <a:cubicBezTo>
                  <a:pt x="653955" y="810232"/>
                  <a:pt x="177923" y="787445"/>
                  <a:pt x="0" y="815941"/>
                </a:cubicBezTo>
                <a:cubicBezTo>
                  <a:pt x="-8490" y="647587"/>
                  <a:pt x="-4151" y="551435"/>
                  <a:pt x="0" y="391652"/>
                </a:cubicBezTo>
                <a:cubicBezTo>
                  <a:pt x="4151" y="231869"/>
                  <a:pt x="-16026" y="99142"/>
                  <a:pt x="0" y="0"/>
                </a:cubicBezTo>
                <a:close/>
              </a:path>
            </a:pathLst>
          </a:custGeom>
          <a:noFill/>
          <a:ln w="76200">
            <a:solidFill>
              <a:srgbClr val="1EAE92"/>
            </a:solidFill>
            <a:extLst>
              <a:ext uri="{C807C97D-BFC1-408E-A445-0C87EB9F89A2}">
                <ask:lineSketchStyleProps xmlns:ask="http://schemas.microsoft.com/office/drawing/2018/sketchyshapes" sd="49890948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Rukopis 5">
                <a:extLst>
                  <a:ext uri="{FF2B5EF4-FFF2-40B4-BE49-F238E27FC236}">
                    <a16:creationId xmlns:a16="http://schemas.microsoft.com/office/drawing/2014/main" id="{CFA87321-2825-7453-0248-C7F9B2551951}"/>
                  </a:ext>
                </a:extLst>
              </p14:cNvPr>
              <p14:cNvContentPartPr/>
              <p14:nvPr/>
            </p14:nvContentPartPr>
            <p14:xfrm>
              <a:off x="2752951" y="4050364"/>
              <a:ext cx="6869160" cy="187920"/>
            </p14:xfrm>
          </p:contentPart>
        </mc:Choice>
        <mc:Fallback xmlns="">
          <p:pic>
            <p:nvPicPr>
              <p:cNvPr id="6" name="Rukopis 5">
                <a:extLst>
                  <a:ext uri="{FF2B5EF4-FFF2-40B4-BE49-F238E27FC236}">
                    <a16:creationId xmlns:a16="http://schemas.microsoft.com/office/drawing/2014/main" id="{CFA87321-2825-7453-0248-C7F9B255195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16953" y="3978502"/>
                <a:ext cx="6940796" cy="33128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563951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DCCD9FD5-C09E-8FD2-7C7B-3A008972F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F3398-4CB8-4428-B243-CD9E8197015B}" type="slidenum">
              <a:rPr lang="cs-CZ" smtClean="0"/>
              <a:t>3</a:t>
            </a:fld>
            <a:endParaRPr lang="cs-CZ"/>
          </a:p>
        </p:txBody>
      </p:sp>
      <p:pic>
        <p:nvPicPr>
          <p:cNvPr id="3" name="Obrázek 2" descr="Obsah obrázku text, logo, Písmo, Grafika&#10;&#10;Popis byl vytvořen automaticky">
            <a:extLst>
              <a:ext uri="{FF2B5EF4-FFF2-40B4-BE49-F238E27FC236}">
                <a16:creationId xmlns:a16="http://schemas.microsoft.com/office/drawing/2014/main" id="{A0DEE6C7-1002-4676-447E-750BC7FFA15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27" y="615499"/>
            <a:ext cx="3520855" cy="612000"/>
          </a:xfrm>
          <a:prstGeom prst="rect">
            <a:avLst/>
          </a:prstGeom>
        </p:spPr>
      </p:pic>
      <p:pic>
        <p:nvPicPr>
          <p:cNvPr id="4" name="Obrázek 3" descr="Obsah obrázku text, Písmo, Grafika, zelené&#10;&#10;Popis byl vytvořen automaticky">
            <a:extLst>
              <a:ext uri="{FF2B5EF4-FFF2-40B4-BE49-F238E27FC236}">
                <a16:creationId xmlns:a16="http://schemas.microsoft.com/office/drawing/2014/main" id="{EC5A7E16-57A8-67C5-B9F3-3B3C5F39A11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345" y="615499"/>
            <a:ext cx="3158706" cy="612000"/>
          </a:xfrm>
          <a:prstGeom prst="rect">
            <a:avLst/>
          </a:prstGeom>
        </p:spPr>
      </p:pic>
      <p:pic>
        <p:nvPicPr>
          <p:cNvPr id="5" name="Obrázek 4" descr="Obsah obrázku text, Grafika, grafický design, Písmo&#10;&#10;Popis byl vytvořen automaticky">
            <a:extLst>
              <a:ext uri="{FF2B5EF4-FFF2-40B4-BE49-F238E27FC236}">
                <a16:creationId xmlns:a16="http://schemas.microsoft.com/office/drawing/2014/main" id="{0D1B50A4-E91E-7480-B394-509A3AD193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610" y="615499"/>
            <a:ext cx="1022019" cy="612000"/>
          </a:xfrm>
          <a:prstGeom prst="rect">
            <a:avLst/>
          </a:prstGeom>
        </p:spPr>
      </p:pic>
      <p:pic>
        <p:nvPicPr>
          <p:cNvPr id="6" name="Obrázek 5" descr="Obsah obrázku tráva, Letecké snímkování, venku, Pohled z ptačí perspektivy&#10;&#10;Popis byl vytvořen automaticky">
            <a:extLst>
              <a:ext uri="{FF2B5EF4-FFF2-40B4-BE49-F238E27FC236}">
                <a16:creationId xmlns:a16="http://schemas.microsoft.com/office/drawing/2014/main" id="{2E34EFDC-E476-FABC-31F1-72D2ED2BAF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6" b="7679"/>
          <a:stretch/>
        </p:blipFill>
        <p:spPr>
          <a:xfrm>
            <a:off x="1271717" y="1776624"/>
            <a:ext cx="2520000" cy="1417500"/>
          </a:xfrm>
          <a:prstGeom prst="rect">
            <a:avLst/>
          </a:prstGeom>
        </p:spPr>
      </p:pic>
      <p:pic>
        <p:nvPicPr>
          <p:cNvPr id="7" name="Obrázek 6" descr="Obsah obrázku tráva, Letecké snímkování, ve vzduchu, Pohled z ptačí perspektivy&#10;&#10;Popis byl vytvořen automaticky">
            <a:extLst>
              <a:ext uri="{FF2B5EF4-FFF2-40B4-BE49-F238E27FC236}">
                <a16:creationId xmlns:a16="http://schemas.microsoft.com/office/drawing/2014/main" id="{D8814226-3BC1-1B67-25F6-37D53938FA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6" b="11429"/>
          <a:stretch/>
        </p:blipFill>
        <p:spPr>
          <a:xfrm>
            <a:off x="1271717" y="3421626"/>
            <a:ext cx="2520000" cy="1417500"/>
          </a:xfrm>
          <a:prstGeom prst="rect">
            <a:avLst/>
          </a:prstGeom>
        </p:spPr>
      </p:pic>
      <p:pic>
        <p:nvPicPr>
          <p:cNvPr id="8" name="Obrázek 7" descr="Obsah obrázku Letecké snímkování, venku, strom, Pohled z ptačí perspektivy&#10;&#10;Popis byl vytvořen automaticky">
            <a:extLst>
              <a:ext uri="{FF2B5EF4-FFF2-40B4-BE49-F238E27FC236}">
                <a16:creationId xmlns:a16="http://schemas.microsoft.com/office/drawing/2014/main" id="{EC188762-71EA-7378-9946-C125BAA99B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8" t="18678" b="8928"/>
          <a:stretch/>
        </p:blipFill>
        <p:spPr>
          <a:xfrm>
            <a:off x="1271717" y="5074002"/>
            <a:ext cx="2520000" cy="14175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0AB1124E-05AB-BD33-1327-E04A985426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23324" y="5082531"/>
            <a:ext cx="2520000" cy="140897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46A237AF-C3B3-85C1-DD0B-B011F2D8F0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23324" y="3421626"/>
            <a:ext cx="2520000" cy="141389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175F2A30-3C3C-1F6C-3447-9A3E9083137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23324" y="1776624"/>
            <a:ext cx="2520000" cy="1484966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2C2289DA-71DA-F6B2-A992-020D0E0F1B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66620" y="1740174"/>
            <a:ext cx="1890000" cy="1417500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477948D0-D872-D0A5-EC4F-33BDDD721725}"/>
              </a:ext>
            </a:extLst>
          </p:cNvPr>
          <p:cNvSpPr txBox="1"/>
          <p:nvPr/>
        </p:nvSpPr>
        <p:spPr>
          <a:xfrm>
            <a:off x="1205870" y="1505298"/>
            <a:ext cx="2200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/>
              <a:t>Dolní Bukovsko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C8D20878-F08C-A6B8-3664-BC35656B8CB7}"/>
              </a:ext>
            </a:extLst>
          </p:cNvPr>
          <p:cNvSpPr txBox="1"/>
          <p:nvPr/>
        </p:nvSpPr>
        <p:spPr>
          <a:xfrm>
            <a:off x="1180477" y="3157674"/>
            <a:ext cx="2200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/>
              <a:t>Libochovice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CE24F7BE-7F7B-756A-9388-0C65B688A6A1}"/>
              </a:ext>
            </a:extLst>
          </p:cNvPr>
          <p:cNvSpPr txBox="1"/>
          <p:nvPr/>
        </p:nvSpPr>
        <p:spPr>
          <a:xfrm>
            <a:off x="1205870" y="4803102"/>
            <a:ext cx="2200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/>
              <a:t>Hevlín (I a II)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57238FB1-C029-27B3-CEF1-36C6407AB0A7}"/>
              </a:ext>
            </a:extLst>
          </p:cNvPr>
          <p:cNvSpPr txBox="1"/>
          <p:nvPr/>
        </p:nvSpPr>
        <p:spPr>
          <a:xfrm>
            <a:off x="5234738" y="1505298"/>
            <a:ext cx="2200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/>
              <a:t>Žatec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AA8ADF12-B8BC-00AC-024D-C2D8E68B7B0E}"/>
              </a:ext>
            </a:extLst>
          </p:cNvPr>
          <p:cNvSpPr txBox="1"/>
          <p:nvPr/>
        </p:nvSpPr>
        <p:spPr>
          <a:xfrm>
            <a:off x="5209345" y="3157674"/>
            <a:ext cx="2200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/>
              <a:t>Plzeň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28CCD1A9-F297-21A0-BDC5-AC33F812A1CF}"/>
              </a:ext>
            </a:extLst>
          </p:cNvPr>
          <p:cNvSpPr txBox="1"/>
          <p:nvPr/>
        </p:nvSpPr>
        <p:spPr>
          <a:xfrm>
            <a:off x="5234738" y="4803102"/>
            <a:ext cx="2200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/>
              <a:t>Sudoměřice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6B1F9FEF-1C4C-BD1C-1B80-D5E001A444DF}"/>
              </a:ext>
            </a:extLst>
          </p:cNvPr>
          <p:cNvSpPr txBox="1"/>
          <p:nvPr/>
        </p:nvSpPr>
        <p:spPr>
          <a:xfrm>
            <a:off x="8878034" y="1468847"/>
            <a:ext cx="22002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/>
              <a:t>Předměřice</a:t>
            </a:r>
          </a:p>
        </p:txBody>
      </p:sp>
    </p:spTree>
    <p:extLst>
      <p:ext uri="{BB962C8B-B14F-4D97-AF65-F5344CB8AC3E}">
        <p14:creationId xmlns:p14="http://schemas.microsoft.com/office/powerpoint/2010/main" val="36951268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0319E055-8FB7-D2BC-3453-42FB0731E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F3398-4CB8-4428-B243-CD9E8197015B}" type="slidenum">
              <a:rPr lang="cs-CZ" smtClean="0"/>
              <a:t>30</a:t>
            </a:fld>
            <a:endParaRPr lang="cs-CZ"/>
          </a:p>
        </p:txBody>
      </p:sp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35BB89F6-FD63-56A9-8F61-6B421DE9A5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9740553"/>
              </p:ext>
            </p:extLst>
          </p:nvPr>
        </p:nvGraphicFramePr>
        <p:xfrm>
          <a:off x="1416151" y="1306830"/>
          <a:ext cx="9128907" cy="3779520"/>
        </p:xfrm>
        <a:graphic>
          <a:graphicData uri="http://schemas.openxmlformats.org/drawingml/2006/table">
            <a:tbl>
              <a:tblPr firstRow="1" bandRow="1">
                <a:gradFill rotWithShape="1">
                  <a:gsLst>
                    <a:gs pos="0">
                      <a:srgbClr val="2B2C2B">
                        <a:lumMod val="110000"/>
                        <a:satMod val="105000"/>
                        <a:tint val="67000"/>
                      </a:srgbClr>
                    </a:gs>
                    <a:gs pos="50000">
                      <a:srgbClr val="2B2C2B">
                        <a:lumMod val="105000"/>
                        <a:satMod val="103000"/>
                        <a:tint val="73000"/>
                      </a:srgbClr>
                    </a:gs>
                    <a:gs pos="100000">
                      <a:srgbClr val="2B2C2B">
                        <a:lumMod val="105000"/>
                        <a:satMod val="109000"/>
                        <a:tint val="81000"/>
                      </a:srgbClr>
                    </a:gs>
                  </a:gsLst>
                  <a:lin ang="5400000" scaled="0"/>
                </a:gradFill>
                <a:effectLst/>
              </a:tblPr>
              <a:tblGrid>
                <a:gridCol w="2648907">
                  <a:extLst>
                    <a:ext uri="{9D8B030D-6E8A-4147-A177-3AD203B41FA5}">
                      <a16:colId xmlns:a16="http://schemas.microsoft.com/office/drawing/2014/main" val="198757978"/>
                    </a:ext>
                  </a:extLst>
                </a:gridCol>
                <a:gridCol w="3240000">
                  <a:extLst>
                    <a:ext uri="{9D8B030D-6E8A-4147-A177-3AD203B41FA5}">
                      <a16:colId xmlns:a16="http://schemas.microsoft.com/office/drawing/2014/main" val="2409298210"/>
                    </a:ext>
                  </a:extLst>
                </a:gridCol>
                <a:gridCol w="3240000">
                  <a:extLst>
                    <a:ext uri="{9D8B030D-6E8A-4147-A177-3AD203B41FA5}">
                      <a16:colId xmlns:a16="http://schemas.microsoft.com/office/drawing/2014/main" val="1786545755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endParaRPr lang="cs-CZ" sz="2800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AE92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cs-CZ" sz="2800"/>
                        <a:t>Repasované okno</a:t>
                      </a:r>
                    </a:p>
                    <a:p>
                      <a:pPr algn="ctr"/>
                      <a:r>
                        <a:rPr lang="cs-CZ" sz="2800"/>
                        <a:t>(původní okno)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AE92"/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18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377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566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754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5943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131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320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509" algn="l" defTabSz="914377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cs-CZ" sz="2800"/>
                        <a:t>Replika s jedním izolačním dvojsklem</a:t>
                      </a:r>
                    </a:p>
                    <a:p>
                      <a:pPr algn="ctr"/>
                      <a:r>
                        <a:rPr lang="cs-CZ" sz="2800"/>
                        <a:t>(nové okno)</a:t>
                      </a: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EAE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6407037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cs-CZ" sz="2800">
                          <a:solidFill>
                            <a:schemeClr val="bg1"/>
                          </a:solidFill>
                        </a:rPr>
                        <a:t>Zvuková izolace</a:t>
                      </a:r>
                    </a:p>
                    <a:p>
                      <a:r>
                        <a:rPr lang="cs-CZ" sz="1400">
                          <a:solidFill>
                            <a:schemeClr val="bg1"/>
                          </a:solidFill>
                        </a:rPr>
                        <a:t>Splnění normových požadavků*</a:t>
                      </a:r>
                      <a:endParaRPr lang="cs-CZ" sz="24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B2C2B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cs-CZ" sz="2800">
                          <a:solidFill>
                            <a:schemeClr val="bg1"/>
                          </a:solidFill>
                        </a:rPr>
                        <a:t>+++(+)</a:t>
                      </a:r>
                    </a:p>
                    <a:p>
                      <a:pPr algn="ctr"/>
                      <a:r>
                        <a:rPr lang="cs-CZ" sz="1400">
                          <a:solidFill>
                            <a:schemeClr val="bg1"/>
                          </a:solidFill>
                        </a:rPr>
                        <a:t>ano</a:t>
                      </a:r>
                      <a:endParaRPr lang="cs-CZ" sz="280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B2C2B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cs-CZ" sz="2800">
                          <a:solidFill>
                            <a:schemeClr val="bg1"/>
                          </a:solidFill>
                        </a:rPr>
                        <a:t>++++</a:t>
                      </a:r>
                    </a:p>
                    <a:p>
                      <a:pPr marL="0" marR="0" lvl="0" indent="0" algn="ctr" defTabSz="9141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>
                          <a:solidFill>
                            <a:schemeClr val="bg1"/>
                          </a:solidFill>
                        </a:rPr>
                        <a:t>ano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B2C2B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5872612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cs-CZ" sz="2800">
                          <a:solidFill>
                            <a:schemeClr val="bg1"/>
                          </a:solidFill>
                        </a:rPr>
                        <a:t>Průvzdušnost</a:t>
                      </a:r>
                    </a:p>
                    <a:p>
                      <a:pPr marL="0" marR="0" lvl="0" indent="0" algn="l" defTabSz="9141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>
                          <a:solidFill>
                            <a:schemeClr val="bg1"/>
                          </a:solidFill>
                        </a:rPr>
                        <a:t>Splnění normových požadavků*</a:t>
                      </a:r>
                      <a:endParaRPr lang="cs-CZ" sz="24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cs-CZ" sz="2800">
                          <a:solidFill>
                            <a:schemeClr val="bg1"/>
                          </a:solidFill>
                        </a:rPr>
                        <a:t>+</a:t>
                      </a:r>
                    </a:p>
                    <a:p>
                      <a:pPr algn="ctr"/>
                      <a:r>
                        <a:rPr lang="cs-CZ" sz="1400">
                          <a:solidFill>
                            <a:schemeClr val="bg1"/>
                          </a:solidFill>
                        </a:rPr>
                        <a:t>ne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cs-CZ" sz="2800">
                          <a:solidFill>
                            <a:schemeClr val="bg1"/>
                          </a:solidFill>
                        </a:rPr>
                        <a:t>+++</a:t>
                      </a:r>
                    </a:p>
                    <a:p>
                      <a:pPr algn="ctr"/>
                      <a:r>
                        <a:rPr lang="cs-CZ" sz="1400">
                          <a:solidFill>
                            <a:schemeClr val="bg1"/>
                          </a:solidFill>
                        </a:rPr>
                        <a:t>ano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8641655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cs-CZ" sz="2800">
                          <a:solidFill>
                            <a:schemeClr val="bg1"/>
                          </a:solidFill>
                        </a:rPr>
                        <a:t>Prostup tepla</a:t>
                      </a:r>
                    </a:p>
                    <a:p>
                      <a:pPr marL="0" marR="0" lvl="0" indent="0" algn="l" defTabSz="91414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>
                          <a:solidFill>
                            <a:schemeClr val="bg1"/>
                          </a:solidFill>
                        </a:rPr>
                        <a:t>Splnění normových požadavků*</a:t>
                      </a:r>
                      <a:endParaRPr lang="cs-CZ" sz="240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B2C2B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cs-CZ" sz="2800">
                          <a:solidFill>
                            <a:schemeClr val="bg1"/>
                          </a:solidFill>
                        </a:rPr>
                        <a:t>++</a:t>
                      </a:r>
                    </a:p>
                    <a:p>
                      <a:pPr algn="ctr"/>
                      <a:r>
                        <a:rPr lang="cs-CZ" sz="1400">
                          <a:solidFill>
                            <a:schemeClr val="bg1"/>
                          </a:solidFill>
                        </a:rPr>
                        <a:t>Ne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B2C2B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18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377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566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754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5943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131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320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509" algn="l" defTabSz="914377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cs-CZ" sz="2800">
                          <a:solidFill>
                            <a:schemeClr val="bg1"/>
                          </a:solidFill>
                        </a:rPr>
                        <a:t>++++</a:t>
                      </a:r>
                    </a:p>
                    <a:p>
                      <a:pPr algn="ctr"/>
                      <a:r>
                        <a:rPr lang="cs-CZ" sz="1400">
                          <a:solidFill>
                            <a:schemeClr val="bg1"/>
                          </a:solidFill>
                        </a:rPr>
                        <a:t>ano  </a:t>
                      </a:r>
                      <a:br>
                        <a:rPr lang="cs-CZ" sz="1400">
                          <a:solidFill>
                            <a:schemeClr val="bg1"/>
                          </a:solidFill>
                        </a:rPr>
                      </a:br>
                      <a:r>
                        <a:rPr lang="cs-CZ" sz="1400">
                          <a:solidFill>
                            <a:schemeClr val="bg1"/>
                          </a:solidFill>
                        </a:rPr>
                        <a:t>(i ne dle geometrie)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B2C2B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9527976"/>
                  </a:ext>
                </a:extLst>
              </a:tr>
            </a:tbl>
          </a:graphicData>
        </a:graphic>
      </p:graphicFrame>
      <p:sp>
        <p:nvSpPr>
          <p:cNvPr id="4" name="TextovéPole 3">
            <a:extLst>
              <a:ext uri="{FF2B5EF4-FFF2-40B4-BE49-F238E27FC236}">
                <a16:creationId xmlns:a16="http://schemas.microsoft.com/office/drawing/2014/main" id="{53CDC4EF-BF21-6B1A-3BAF-E04ABABF2727}"/>
              </a:ext>
            </a:extLst>
          </p:cNvPr>
          <p:cNvSpPr txBox="1"/>
          <p:nvPr/>
        </p:nvSpPr>
        <p:spPr>
          <a:xfrm>
            <a:off x="1383505" y="5366504"/>
            <a:ext cx="91615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1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800"/>
              <a:t>*)Splnění normových požadavků – dle aktuálních technických norem na běžné obytné budovy.</a:t>
            </a:r>
            <a:endParaRPr lang="cs-CZ" sz="3200"/>
          </a:p>
        </p:txBody>
      </p:sp>
    </p:spTree>
    <p:extLst>
      <p:ext uri="{BB962C8B-B14F-4D97-AF65-F5344CB8AC3E}">
        <p14:creationId xmlns:p14="http://schemas.microsoft.com/office/powerpoint/2010/main" val="15021541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33BE9B-86D6-E9D3-4017-B98509B06A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12505834-C8C8-9734-5F65-23BA1FC7F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F3398-4CB8-4428-B243-CD9E8197015B}" type="slidenum">
              <a:rPr lang="cs-CZ" smtClean="0"/>
              <a:t>31</a:t>
            </a:fld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3174645-2DB6-48A7-7A6D-C4E7807018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793" y="4412010"/>
            <a:ext cx="3160655" cy="15055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973991F-0FD8-E081-C216-7CBFD58989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5666" y="3597523"/>
            <a:ext cx="4942639" cy="2342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ázek 6" descr="Obsah obrázku text, snímek obrazovky, Písmo, design&#10;&#10;Obsah generovaný pomocí AI může být nesprávný.">
            <a:extLst>
              <a:ext uri="{FF2B5EF4-FFF2-40B4-BE49-F238E27FC236}">
                <a16:creationId xmlns:a16="http://schemas.microsoft.com/office/drawing/2014/main" id="{F515D2A3-2C14-7E46-0DB0-D08B0AAFB6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729" y="733508"/>
            <a:ext cx="2688786" cy="17351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ázek 7" descr="Blower door test">
            <a:extLst>
              <a:ext uri="{FF2B5EF4-FFF2-40B4-BE49-F238E27FC236}">
                <a16:creationId xmlns:a16="http://schemas.microsoft.com/office/drawing/2014/main" id="{33170154-6B9C-66C1-260A-E279338084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7553" y="2584044"/>
            <a:ext cx="1167270" cy="1170253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D24072BC-48A3-5236-969C-FCEBB9F329ED}"/>
              </a:ext>
            </a:extLst>
          </p:cNvPr>
          <p:cNvSpPr txBox="1"/>
          <p:nvPr/>
        </p:nvSpPr>
        <p:spPr>
          <a:xfrm>
            <a:off x="811715" y="3932076"/>
            <a:ext cx="3234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err="1"/>
              <a:t>Blower</a:t>
            </a:r>
            <a:r>
              <a:rPr lang="cs-CZ" b="1"/>
              <a:t> </a:t>
            </a:r>
            <a:r>
              <a:rPr lang="cs-CZ" b="1" err="1"/>
              <a:t>door</a:t>
            </a:r>
            <a:r>
              <a:rPr lang="cs-CZ" b="1"/>
              <a:t> test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E9DC429F-BC1A-D8FD-C4AA-06E86406FC62}"/>
              </a:ext>
            </a:extLst>
          </p:cNvPr>
          <p:cNvSpPr txBox="1"/>
          <p:nvPr/>
        </p:nvSpPr>
        <p:spPr>
          <a:xfrm>
            <a:off x="6449204" y="6172112"/>
            <a:ext cx="3234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/>
              <a:t>selektorskel.izos.cz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0DB30CCB-858B-9D09-EC5D-EC8EF6B6907D}"/>
              </a:ext>
            </a:extLst>
          </p:cNvPr>
          <p:cNvSpPr txBox="1"/>
          <p:nvPr/>
        </p:nvSpPr>
        <p:spPr>
          <a:xfrm>
            <a:off x="928865" y="6172112"/>
            <a:ext cx="3234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/>
              <a:t>selektorkonstrukci.heluz.cz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DA4A030F-3A71-1882-690B-6302E45B8C92}"/>
              </a:ext>
            </a:extLst>
          </p:cNvPr>
          <p:cNvSpPr txBox="1"/>
          <p:nvPr/>
        </p:nvSpPr>
        <p:spPr>
          <a:xfrm>
            <a:off x="793782" y="48998"/>
            <a:ext cx="32348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/>
              <a:t>heluz.cz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E8D3BAA-9534-5C62-A499-89ED32302F88}"/>
              </a:ext>
            </a:extLst>
          </p:cNvPr>
          <p:cNvSpPr txBox="1"/>
          <p:nvPr/>
        </p:nvSpPr>
        <p:spPr>
          <a:xfrm>
            <a:off x="6106199" y="48998"/>
            <a:ext cx="32348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/>
              <a:t>izos.cz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F42C4D5A-3E6B-1EA5-DFE0-53380FEF46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5667" y="733508"/>
            <a:ext cx="4999115" cy="2342201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2407429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D3D88E99-36B3-3CD9-E8CC-2DCB4ED87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F3398-4CB8-4428-B243-CD9E8197015B}" type="slidenum">
              <a:rPr lang="cs-CZ" smtClean="0"/>
              <a:t>32</a:t>
            </a:fld>
            <a:endParaRPr lang="cs-CZ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D8814CCE-A3C9-926C-3E45-558982262EDF}"/>
              </a:ext>
            </a:extLst>
          </p:cNvPr>
          <p:cNvSpPr txBox="1"/>
          <p:nvPr/>
        </p:nvSpPr>
        <p:spPr>
          <a:xfrm>
            <a:off x="1283972" y="3127213"/>
            <a:ext cx="89988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800" b="1"/>
              <a:t>spolehlivý partner pro nízkoenergetické moderní stavby</a:t>
            </a:r>
            <a:endParaRPr lang="cs-CZ" sz="4800" b="1">
              <a:highlight>
                <a:srgbClr val="FFFF00"/>
              </a:highlight>
            </a:endParaRPr>
          </a:p>
        </p:txBody>
      </p:sp>
      <p:pic>
        <p:nvPicPr>
          <p:cNvPr id="4" name="Obrázek 3" descr="Obsah obrázku text, logo, Písmo, Grafika&#10;&#10;Popis byl vytvořen automaticky">
            <a:extLst>
              <a:ext uri="{FF2B5EF4-FFF2-40B4-BE49-F238E27FC236}">
                <a16:creationId xmlns:a16="http://schemas.microsoft.com/office/drawing/2014/main" id="{9D808DB1-68F5-9187-FC06-887947B9DF9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41" y="1275899"/>
            <a:ext cx="3520855" cy="612000"/>
          </a:xfrm>
          <a:prstGeom prst="rect">
            <a:avLst/>
          </a:prstGeom>
        </p:spPr>
      </p:pic>
      <p:pic>
        <p:nvPicPr>
          <p:cNvPr id="5" name="Obrázek 4" descr="Obsah obrázku text, Písmo, Grafika, zelené&#10;&#10;Popis byl vytvořen automaticky">
            <a:extLst>
              <a:ext uri="{FF2B5EF4-FFF2-40B4-BE49-F238E27FC236}">
                <a16:creationId xmlns:a16="http://schemas.microsoft.com/office/drawing/2014/main" id="{8F5B3B27-CC9C-3E70-2C3B-B37BF3763A1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859" y="1275899"/>
            <a:ext cx="3158706" cy="612000"/>
          </a:xfrm>
          <a:prstGeom prst="rect">
            <a:avLst/>
          </a:prstGeom>
        </p:spPr>
      </p:pic>
      <p:pic>
        <p:nvPicPr>
          <p:cNvPr id="6" name="Obrázek 5" descr="Obsah obrázku text, Grafika, grafický design, Písmo&#10;&#10;Popis byl vytvořen automaticky">
            <a:extLst>
              <a:ext uri="{FF2B5EF4-FFF2-40B4-BE49-F238E27FC236}">
                <a16:creationId xmlns:a16="http://schemas.microsoft.com/office/drawing/2014/main" id="{085FC8A8-CAED-EC48-7B02-C242D3A5EA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124" y="1275899"/>
            <a:ext cx="1022019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8644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48EB34-204F-1358-E6B5-54D676DBB9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53CA0940-AA00-08C7-EC0D-5E2205476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F3398-4CB8-4428-B243-CD9E8197015B}" type="slidenum">
              <a:rPr lang="cs-CZ" smtClean="0"/>
              <a:t>4</a:t>
            </a:fld>
            <a:endParaRPr lang="cs-CZ"/>
          </a:p>
        </p:txBody>
      </p:sp>
      <p:pic>
        <p:nvPicPr>
          <p:cNvPr id="3" name="Obrázek 2" descr="Obsah obrázku text, logo, Písmo, Grafika&#10;&#10;Popis byl vytvořen automaticky">
            <a:extLst>
              <a:ext uri="{FF2B5EF4-FFF2-40B4-BE49-F238E27FC236}">
                <a16:creationId xmlns:a16="http://schemas.microsoft.com/office/drawing/2014/main" id="{F0DA1686-A6AD-DB74-F379-A40D38B1A30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27" y="615499"/>
            <a:ext cx="3520855" cy="612000"/>
          </a:xfrm>
          <a:prstGeom prst="rect">
            <a:avLst/>
          </a:prstGeom>
        </p:spPr>
      </p:pic>
      <p:pic>
        <p:nvPicPr>
          <p:cNvPr id="4" name="Obrázek 3" descr="Obsah obrázku text, Písmo, Grafika, zelené&#10;&#10;Popis byl vytvořen automaticky">
            <a:extLst>
              <a:ext uri="{FF2B5EF4-FFF2-40B4-BE49-F238E27FC236}">
                <a16:creationId xmlns:a16="http://schemas.microsoft.com/office/drawing/2014/main" id="{D5A31F29-0D3C-9167-652B-242EC93421E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345" y="615499"/>
            <a:ext cx="3158706" cy="612000"/>
          </a:xfrm>
          <a:prstGeom prst="rect">
            <a:avLst/>
          </a:prstGeom>
        </p:spPr>
      </p:pic>
      <p:pic>
        <p:nvPicPr>
          <p:cNvPr id="5" name="Obrázek 4" descr="Obsah obrázku text, Grafika, grafický design, Písmo&#10;&#10;Popis byl vytvořen automaticky">
            <a:extLst>
              <a:ext uri="{FF2B5EF4-FFF2-40B4-BE49-F238E27FC236}">
                <a16:creationId xmlns:a16="http://schemas.microsoft.com/office/drawing/2014/main" id="{3A52D550-E899-D58A-BE9C-8C5EBAAC65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610" y="615499"/>
            <a:ext cx="1022019" cy="612000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D835AA4B-4FA5-B9EA-FBD8-4122C13E16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1232" y="2049976"/>
            <a:ext cx="898528" cy="797893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1DA7A75B-330B-85B5-D324-908B7C6706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7348" y="3066504"/>
            <a:ext cx="878737" cy="797893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CA43CF10-FA57-2C15-E596-C7B71A573C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7842" y="3985118"/>
            <a:ext cx="1186303" cy="918198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7F85C662-214A-B14B-DE34-361E79057E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10336" y="3944609"/>
            <a:ext cx="936236" cy="778948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76304CF1-769E-BCF1-CD62-1C554467DB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09782" y="2081506"/>
            <a:ext cx="872851" cy="766363"/>
          </a:xfrm>
          <a:prstGeom prst="rect">
            <a:avLst/>
          </a:prstGeom>
        </p:spPr>
      </p:pic>
      <p:pic>
        <p:nvPicPr>
          <p:cNvPr id="26" name="Obrázek 25">
            <a:extLst>
              <a:ext uri="{FF2B5EF4-FFF2-40B4-BE49-F238E27FC236}">
                <a16:creationId xmlns:a16="http://schemas.microsoft.com/office/drawing/2014/main" id="{5F66B4E4-33F7-F4F6-A4B9-CE85CDE0177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10336" y="3167280"/>
            <a:ext cx="567721" cy="523439"/>
          </a:xfrm>
          <a:prstGeom prst="rect">
            <a:avLst/>
          </a:prstGeom>
        </p:spPr>
      </p:pic>
      <p:pic>
        <p:nvPicPr>
          <p:cNvPr id="28" name="Obrázek 27">
            <a:extLst>
              <a:ext uri="{FF2B5EF4-FFF2-40B4-BE49-F238E27FC236}">
                <a16:creationId xmlns:a16="http://schemas.microsoft.com/office/drawing/2014/main" id="{5FCE4FB6-9F33-DB09-7E0F-EFB3A2E22F2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84553" y="5151852"/>
            <a:ext cx="1694139" cy="1301099"/>
          </a:xfrm>
          <a:prstGeom prst="rect">
            <a:avLst/>
          </a:prstGeom>
        </p:spPr>
      </p:pic>
      <p:pic>
        <p:nvPicPr>
          <p:cNvPr id="30" name="Obrázek 29" descr="Obsah obrázku kniha&#10;&#10;Obsah generovaný pomocí AI může být nesprávný.">
            <a:extLst>
              <a:ext uri="{FF2B5EF4-FFF2-40B4-BE49-F238E27FC236}">
                <a16:creationId xmlns:a16="http://schemas.microsoft.com/office/drawing/2014/main" id="{8A5C96C3-F7DB-6F1E-4148-659B3D12F7A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88" y="5150226"/>
            <a:ext cx="1844255" cy="1341276"/>
          </a:xfrm>
          <a:prstGeom prst="rect">
            <a:avLst/>
          </a:prstGeom>
        </p:spPr>
      </p:pic>
      <p:pic>
        <p:nvPicPr>
          <p:cNvPr id="32" name="Obrázek 31" descr="Obsah obrázku design&#10;&#10;Obsah generovaný pomocí AI může být nesprávný.">
            <a:extLst>
              <a:ext uri="{FF2B5EF4-FFF2-40B4-BE49-F238E27FC236}">
                <a16:creationId xmlns:a16="http://schemas.microsoft.com/office/drawing/2014/main" id="{BD8355BA-39F8-EA46-4ED0-2D02993C3FB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507" y="1801747"/>
            <a:ext cx="1325880" cy="1325880"/>
          </a:xfrm>
          <a:prstGeom prst="rect">
            <a:avLst/>
          </a:prstGeom>
        </p:spPr>
      </p:pic>
      <p:pic>
        <p:nvPicPr>
          <p:cNvPr id="34" name="Obrázek 33" descr="Obsah obrázku design, jednotka&#10;&#10;Obsah generovaný pomocí AI může být nesprávný.">
            <a:extLst>
              <a:ext uri="{FF2B5EF4-FFF2-40B4-BE49-F238E27FC236}">
                <a16:creationId xmlns:a16="http://schemas.microsoft.com/office/drawing/2014/main" id="{68D053F9-9F45-5927-103C-8EA268E0B53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705" y="3201457"/>
            <a:ext cx="1325880" cy="1325880"/>
          </a:xfrm>
          <a:prstGeom prst="rect">
            <a:avLst/>
          </a:prstGeom>
        </p:spPr>
      </p:pic>
      <p:pic>
        <p:nvPicPr>
          <p:cNvPr id="36" name="Obrázek 35" descr="Obsah obrázku váza, keramika, nádobí, šálek&#10;&#10;Obsah generovaný pomocí AI může být nesprávný.">
            <a:extLst>
              <a:ext uri="{FF2B5EF4-FFF2-40B4-BE49-F238E27FC236}">
                <a16:creationId xmlns:a16="http://schemas.microsoft.com/office/drawing/2014/main" id="{468E0A6E-F0CA-91BF-A8FB-DC7BF59B980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5501" y="2112321"/>
            <a:ext cx="1227049" cy="1227741"/>
          </a:xfrm>
          <a:prstGeom prst="rect">
            <a:avLst/>
          </a:prstGeom>
        </p:spPr>
      </p:pic>
      <p:pic>
        <p:nvPicPr>
          <p:cNvPr id="38" name="Obrázek 37" descr="Obsah obrázku vlajka&#10;&#10;Obsah generovaný pomocí AI může být nesprávný.">
            <a:extLst>
              <a:ext uri="{FF2B5EF4-FFF2-40B4-BE49-F238E27FC236}">
                <a16:creationId xmlns:a16="http://schemas.microsoft.com/office/drawing/2014/main" id="{D7DD70D7-442B-532C-BD0A-59493A649B8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0480" y="1117437"/>
            <a:ext cx="1704624" cy="2428240"/>
          </a:xfrm>
          <a:prstGeom prst="rect">
            <a:avLst/>
          </a:prstGeom>
        </p:spPr>
      </p:pic>
      <p:pic>
        <p:nvPicPr>
          <p:cNvPr id="40" name="Obrázek 39">
            <a:extLst>
              <a:ext uri="{FF2B5EF4-FFF2-40B4-BE49-F238E27FC236}">
                <a16:creationId xmlns:a16="http://schemas.microsoft.com/office/drawing/2014/main" id="{8C40DAE6-5321-C326-F290-B956604E34E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362235" y="4975465"/>
            <a:ext cx="1104189" cy="1104812"/>
          </a:xfrm>
          <a:prstGeom prst="rect">
            <a:avLst/>
          </a:prstGeom>
        </p:spPr>
      </p:pic>
      <p:pic>
        <p:nvPicPr>
          <p:cNvPr id="42" name="Obrázek 41" descr="Obsah obrázku Barevnost, nachový, fialka, snímek obrazovky&#10;&#10;Obsah generovaný pomocí AI může být nesprávný.">
            <a:extLst>
              <a:ext uri="{FF2B5EF4-FFF2-40B4-BE49-F238E27FC236}">
                <a16:creationId xmlns:a16="http://schemas.microsoft.com/office/drawing/2014/main" id="{B4DA680F-57D0-AC59-E37A-00EC3D98061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345" y="4779178"/>
            <a:ext cx="693919" cy="130109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F582D10-7B6C-4BBC-BFD2-DC4490D15EC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0718" y="3584512"/>
            <a:ext cx="1022019" cy="92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7289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0F0AA3BE-E7DC-C7F8-C3A0-439B0D151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F3398-4CB8-4428-B243-CD9E8197015B}" type="slidenum">
              <a:rPr lang="cs-CZ" smtClean="0"/>
              <a:t>5</a:t>
            </a:fld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BA8DB20-7E88-EF61-F92D-CBDC9F819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439942"/>
            <a:ext cx="4411028" cy="21011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5D6CA60-1AB0-CEA7-6878-DC4FCB3399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78328"/>
            <a:ext cx="4411028" cy="20902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ázek 6" descr="Obsah obrázku text, snímek obrazovky, Písmo, design&#10;&#10;Obsah generovaný pomocí AI může být nesprávný.">
            <a:extLst>
              <a:ext uri="{FF2B5EF4-FFF2-40B4-BE49-F238E27FC236}">
                <a16:creationId xmlns:a16="http://schemas.microsoft.com/office/drawing/2014/main" id="{6F160740-7DD1-3BBC-541F-A24EFBF8E4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650" y="378328"/>
            <a:ext cx="3603585" cy="23254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Obrázek 7" descr="Blower door test">
            <a:extLst>
              <a:ext uri="{FF2B5EF4-FFF2-40B4-BE49-F238E27FC236}">
                <a16:creationId xmlns:a16="http://schemas.microsoft.com/office/drawing/2014/main" id="{0B96D72F-A99F-1AC5-BF4A-3C7D425915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6065" y="3003101"/>
            <a:ext cx="2048753" cy="2053988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87A9DBDB-DA6F-2D9C-6619-54DC6B1B44FD}"/>
              </a:ext>
            </a:extLst>
          </p:cNvPr>
          <p:cNvSpPr txBox="1"/>
          <p:nvPr/>
        </p:nvSpPr>
        <p:spPr>
          <a:xfrm>
            <a:off x="883037" y="5356429"/>
            <a:ext cx="3234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err="1"/>
              <a:t>Blower</a:t>
            </a:r>
            <a:r>
              <a:rPr lang="cs-CZ" b="1"/>
              <a:t> </a:t>
            </a:r>
            <a:r>
              <a:rPr lang="cs-CZ" b="1" err="1"/>
              <a:t>door</a:t>
            </a:r>
            <a:r>
              <a:rPr lang="cs-CZ" b="1"/>
              <a:t> test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56733C76-7F02-B4A0-80E3-D978621B9371}"/>
              </a:ext>
            </a:extLst>
          </p:cNvPr>
          <p:cNvSpPr txBox="1"/>
          <p:nvPr/>
        </p:nvSpPr>
        <p:spPr>
          <a:xfrm>
            <a:off x="6684107" y="2655872"/>
            <a:ext cx="3234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/>
              <a:t>selektorskel.izos.cz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D255609C-9770-536F-7DB8-6619898940F3}"/>
              </a:ext>
            </a:extLst>
          </p:cNvPr>
          <p:cNvSpPr txBox="1"/>
          <p:nvPr/>
        </p:nvSpPr>
        <p:spPr>
          <a:xfrm>
            <a:off x="6684107" y="5688897"/>
            <a:ext cx="3234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/>
              <a:t>selektorkonstrukci.heluz.cz</a:t>
            </a:r>
          </a:p>
        </p:txBody>
      </p:sp>
    </p:spTree>
    <p:extLst>
      <p:ext uri="{BB962C8B-B14F-4D97-AF65-F5344CB8AC3E}">
        <p14:creationId xmlns:p14="http://schemas.microsoft.com/office/powerpoint/2010/main" val="33367109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1CFFBD52-33E1-0029-2D8F-BA72BA81A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F3398-4CB8-4428-B243-CD9E8197015B}" type="slidenum">
              <a:rPr lang="cs-CZ" smtClean="0"/>
              <a:t>6</a:t>
            </a:fld>
            <a:endParaRPr lang="cs-CZ"/>
          </a:p>
        </p:txBody>
      </p:sp>
      <p:pic>
        <p:nvPicPr>
          <p:cNvPr id="5" name="Obrázek 4" descr="Obsah obrázku logo, text, Grafika, grafický design&#10;&#10;Obsah generovaný pomocí AI může být nesprávný.">
            <a:extLst>
              <a:ext uri="{FF2B5EF4-FFF2-40B4-BE49-F238E27FC236}">
                <a16:creationId xmlns:a16="http://schemas.microsoft.com/office/drawing/2014/main" id="{C6965FE9-89C4-E5FE-1B99-26636FB2ED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86" y="2197166"/>
            <a:ext cx="8896875" cy="1546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1867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94ACA9A7-FE2D-1B2F-9445-07B1F5264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F3398-4CB8-4428-B243-CD9E8197015B}" type="slidenum">
              <a:rPr lang="cs-CZ" smtClean="0"/>
              <a:t>7</a:t>
            </a:fld>
            <a:endParaRPr lang="cs-CZ"/>
          </a:p>
        </p:txBody>
      </p:sp>
      <p:pic>
        <p:nvPicPr>
          <p:cNvPr id="3" name="Obrázek 2" descr="Obsah obrázku text, snímek obrazovky, Písmo, design&#10;&#10;Obsah generovaný pomocí AI může být nesprávný.">
            <a:extLst>
              <a:ext uri="{FF2B5EF4-FFF2-40B4-BE49-F238E27FC236}">
                <a16:creationId xmlns:a16="http://schemas.microsoft.com/office/drawing/2014/main" id="{312A9468-BD0D-E96E-D4D6-AD522E7DE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4750" y="540253"/>
            <a:ext cx="3603585" cy="23254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ázek 3" descr="Blower door test">
            <a:extLst>
              <a:ext uri="{FF2B5EF4-FFF2-40B4-BE49-F238E27FC236}">
                <a16:creationId xmlns:a16="http://schemas.microsoft.com/office/drawing/2014/main" id="{D62A4412-539F-9AE3-0131-2EFCF3D7A3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2165" y="3165026"/>
            <a:ext cx="2048753" cy="2053988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F4DFE258-A5C8-635D-62F9-3E653AAF44F6}"/>
              </a:ext>
            </a:extLst>
          </p:cNvPr>
          <p:cNvSpPr txBox="1"/>
          <p:nvPr/>
        </p:nvSpPr>
        <p:spPr>
          <a:xfrm>
            <a:off x="3969137" y="5518354"/>
            <a:ext cx="32348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err="1"/>
              <a:t>Blower</a:t>
            </a:r>
            <a:r>
              <a:rPr lang="cs-CZ" b="1"/>
              <a:t> </a:t>
            </a:r>
            <a:r>
              <a:rPr lang="cs-CZ" b="1" err="1"/>
              <a:t>door</a:t>
            </a:r>
            <a:r>
              <a:rPr lang="cs-CZ" b="1"/>
              <a:t> test</a:t>
            </a:r>
          </a:p>
        </p:txBody>
      </p:sp>
    </p:spTree>
    <p:extLst>
      <p:ext uri="{BB962C8B-B14F-4D97-AF65-F5344CB8AC3E}">
        <p14:creationId xmlns:p14="http://schemas.microsoft.com/office/powerpoint/2010/main" val="23418445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220E4535-9F20-37CC-94A5-A3FFC5F01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F3398-4CB8-4428-B243-CD9E8197015B}" type="slidenum">
              <a:rPr lang="cs-CZ" smtClean="0"/>
              <a:t>8</a:t>
            </a:fld>
            <a:endParaRPr lang="cs-CZ"/>
          </a:p>
        </p:txBody>
      </p:sp>
      <p:graphicFrame>
        <p:nvGraphicFramePr>
          <p:cNvPr id="5" name="Graf 4">
            <a:extLst>
              <a:ext uri="{FF2B5EF4-FFF2-40B4-BE49-F238E27FC236}">
                <a16:creationId xmlns:a16="http://schemas.microsoft.com/office/drawing/2014/main" id="{853051B7-AADC-BF31-81EF-46D4846F97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85429450"/>
              </p:ext>
            </p:extLst>
          </p:nvPr>
        </p:nvGraphicFramePr>
        <p:xfrm>
          <a:off x="80874" y="1453356"/>
          <a:ext cx="5966022" cy="4286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Zaoblený obdélník 7">
            <a:extLst>
              <a:ext uri="{FF2B5EF4-FFF2-40B4-BE49-F238E27FC236}">
                <a16:creationId xmlns:a16="http://schemas.microsoft.com/office/drawing/2014/main" id="{FC3BD13D-35DE-5B2E-5796-DB20F09C0469}"/>
              </a:ext>
            </a:extLst>
          </p:cNvPr>
          <p:cNvSpPr/>
          <p:nvPr/>
        </p:nvSpPr>
        <p:spPr>
          <a:xfrm>
            <a:off x="838200" y="4251065"/>
            <a:ext cx="822107" cy="106108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FEBCA609-9B41-7109-AA2C-F48413910D89}"/>
              </a:ext>
            </a:extLst>
          </p:cNvPr>
          <p:cNvSpPr txBox="1"/>
          <p:nvPr/>
        </p:nvSpPr>
        <p:spPr>
          <a:xfrm>
            <a:off x="205036" y="5722501"/>
            <a:ext cx="1927165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sz="2400"/>
              <a:t>Oblast zájmu</a:t>
            </a:r>
          </a:p>
        </p:txBody>
      </p:sp>
      <p:pic>
        <p:nvPicPr>
          <p:cNvPr id="8" name="Zástupný symbol pro obsah 6" descr="P1070041.JPG">
            <a:extLst>
              <a:ext uri="{FF2B5EF4-FFF2-40B4-BE49-F238E27FC236}">
                <a16:creationId xmlns:a16="http://schemas.microsoft.com/office/drawing/2014/main" id="{D8078202-35D4-6C73-625B-B50BCD25F6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7749105" y="2339045"/>
            <a:ext cx="2906546" cy="2179910"/>
          </a:xfrm>
        </p:spPr>
      </p:pic>
      <p:pic>
        <p:nvPicPr>
          <p:cNvPr id="11" name="Obrázek 10" descr="P1070047.JPG">
            <a:extLst>
              <a:ext uri="{FF2B5EF4-FFF2-40B4-BE49-F238E27FC236}">
                <a16:creationId xmlns:a16="http://schemas.microsoft.com/office/drawing/2014/main" id="{EE08ACEC-9C64-9B58-A861-F7F44311A1E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49105" y="4678091"/>
            <a:ext cx="2906545" cy="2179909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0B973A54-F530-A38D-65DC-4CA17CDA545B}"/>
              </a:ext>
            </a:extLst>
          </p:cNvPr>
          <p:cNvSpPr txBox="1"/>
          <p:nvPr/>
        </p:nvSpPr>
        <p:spPr>
          <a:xfrm>
            <a:off x="4516976" y="6308209"/>
            <a:ext cx="1133475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cs-CZ"/>
              <a:t>Rok 2013</a:t>
            </a:r>
          </a:p>
        </p:txBody>
      </p:sp>
      <p:pic>
        <p:nvPicPr>
          <p:cNvPr id="14" name="Zástupný symbol pro obsah 6" descr="PB150047.JPG">
            <a:extLst>
              <a:ext uri="{FF2B5EF4-FFF2-40B4-BE49-F238E27FC236}">
                <a16:creationId xmlns:a16="http://schemas.microsoft.com/office/drawing/2014/main" id="{030C8D92-1AC7-7A29-43EA-74A160ADEF9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749105" y="0"/>
            <a:ext cx="2906546" cy="2179910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C25F18AC-F482-FA56-C1CE-29E4FA54BAA8}"/>
              </a:ext>
            </a:extLst>
          </p:cNvPr>
          <p:cNvSpPr txBox="1"/>
          <p:nvPr/>
        </p:nvSpPr>
        <p:spPr>
          <a:xfrm>
            <a:off x="80874" y="512264"/>
            <a:ext cx="7315200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sz="3200" b="1">
                <a:solidFill>
                  <a:schemeClr val="tx1"/>
                </a:solidFill>
              </a:rPr>
              <a:t>Omítnuté cihelné zdivo je vzduchotěsné !</a:t>
            </a:r>
          </a:p>
        </p:txBody>
      </p:sp>
    </p:spTree>
    <p:extLst>
      <p:ext uri="{BB962C8B-B14F-4D97-AF65-F5344CB8AC3E}">
        <p14:creationId xmlns:p14="http://schemas.microsoft.com/office/powerpoint/2010/main" val="12771569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A0DC217-DC01-11FF-882A-8FEE6C1F1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F3398-4CB8-4428-B243-CD9E8197015B}" type="slidenum">
              <a:rPr lang="cs-CZ" smtClean="0"/>
              <a:t>9</a:t>
            </a:fld>
            <a:endParaRPr lang="cs-CZ"/>
          </a:p>
        </p:txBody>
      </p:sp>
      <p:pic>
        <p:nvPicPr>
          <p:cNvPr id="5" name="Zástupný symbol pro obsah 6" descr="P1100255.JPG">
            <a:extLst>
              <a:ext uri="{FF2B5EF4-FFF2-40B4-BE49-F238E27FC236}">
                <a16:creationId xmlns:a16="http://schemas.microsoft.com/office/drawing/2014/main" id="{C02712BC-D9FA-B686-89C8-2B5E970121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4365104"/>
            <a:ext cx="2880000" cy="2160000"/>
          </a:xfrm>
        </p:spPr>
      </p:pic>
      <p:pic>
        <p:nvPicPr>
          <p:cNvPr id="6" name="Obrázek 5" descr="CRW_4078.jpg">
            <a:extLst>
              <a:ext uri="{FF2B5EF4-FFF2-40B4-BE49-F238E27FC236}">
                <a16:creationId xmlns:a16="http://schemas.microsoft.com/office/drawing/2014/main" id="{F34007FD-28E3-69D7-816E-86FF02E5AE9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420888"/>
            <a:ext cx="2880000" cy="1912501"/>
          </a:xfrm>
          <a:prstGeom prst="rect">
            <a:avLst/>
          </a:prstGeom>
        </p:spPr>
      </p:pic>
      <p:pic>
        <p:nvPicPr>
          <p:cNvPr id="7" name="Obrázek 6" descr="IMG_3733.JPG">
            <a:extLst>
              <a:ext uri="{FF2B5EF4-FFF2-40B4-BE49-F238E27FC236}">
                <a16:creationId xmlns:a16="http://schemas.microsoft.com/office/drawing/2014/main" id="{75E89BA9-A219-C469-C998-9884D877F8E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476671"/>
            <a:ext cx="2880000" cy="192000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F4EEB7C0-B193-7324-2E1F-D5AC55D11746}"/>
              </a:ext>
            </a:extLst>
          </p:cNvPr>
          <p:cNvSpPr txBox="1"/>
          <p:nvPr/>
        </p:nvSpPr>
        <p:spPr>
          <a:xfrm>
            <a:off x="7101830" y="1175061"/>
            <a:ext cx="2664296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sz="2800"/>
              <a:t>n</a:t>
            </a:r>
            <a:r>
              <a:rPr lang="cs-CZ" sz="2800" baseline="-25000"/>
              <a:t>50</a:t>
            </a:r>
            <a:r>
              <a:rPr lang="cs-CZ" sz="2800"/>
              <a:t> = 0,65 (h</a:t>
            </a:r>
            <a:r>
              <a:rPr lang="cs-CZ" sz="2800" baseline="30000"/>
              <a:t>-1</a:t>
            </a:r>
            <a:r>
              <a:rPr lang="cs-CZ" sz="2800"/>
              <a:t>)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1521E77E-9833-CD83-F3EC-0AB9775DEDEF}"/>
              </a:ext>
            </a:extLst>
          </p:cNvPr>
          <p:cNvSpPr txBox="1"/>
          <p:nvPr/>
        </p:nvSpPr>
        <p:spPr>
          <a:xfrm>
            <a:off x="7101830" y="3167390"/>
            <a:ext cx="2664296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sz="2800"/>
              <a:t>n</a:t>
            </a:r>
            <a:r>
              <a:rPr lang="cs-CZ" sz="2800" baseline="-25000"/>
              <a:t>50</a:t>
            </a:r>
            <a:r>
              <a:rPr lang="cs-CZ" sz="2800"/>
              <a:t> = 0,42 (h</a:t>
            </a:r>
            <a:r>
              <a:rPr lang="cs-CZ" sz="2800" baseline="30000"/>
              <a:t>-1</a:t>
            </a:r>
            <a:r>
              <a:rPr lang="cs-CZ" sz="2800"/>
              <a:t>)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D27FF61F-B00A-FA1B-7378-BB8D825E3249}"/>
              </a:ext>
            </a:extLst>
          </p:cNvPr>
          <p:cNvSpPr txBox="1"/>
          <p:nvPr/>
        </p:nvSpPr>
        <p:spPr>
          <a:xfrm>
            <a:off x="7101830" y="5682939"/>
            <a:ext cx="2664296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sz="2800"/>
              <a:t>n</a:t>
            </a:r>
            <a:r>
              <a:rPr lang="cs-CZ" sz="2800" baseline="-25000"/>
              <a:t>50</a:t>
            </a:r>
            <a:r>
              <a:rPr lang="cs-CZ" sz="2800"/>
              <a:t> = 0,19 (h</a:t>
            </a:r>
            <a:r>
              <a:rPr lang="cs-CZ" sz="2800" baseline="30000"/>
              <a:t>-1</a:t>
            </a:r>
            <a:r>
              <a:rPr lang="cs-CZ" sz="2800"/>
              <a:t>)</a:t>
            </a:r>
          </a:p>
        </p:txBody>
      </p:sp>
      <p:pic>
        <p:nvPicPr>
          <p:cNvPr id="11" name="Obrázek 10" descr="IMG_3883.JPG">
            <a:extLst>
              <a:ext uri="{FF2B5EF4-FFF2-40B4-BE49-F238E27FC236}">
                <a16:creationId xmlns:a16="http://schemas.microsoft.com/office/drawing/2014/main" id="{364B0FFB-211A-35D5-4125-2EE073E2FDD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60032" y="2564904"/>
            <a:ext cx="1368152" cy="912101"/>
          </a:xfrm>
          <a:prstGeom prst="rect">
            <a:avLst/>
          </a:prstGeom>
        </p:spPr>
      </p:pic>
      <p:pic>
        <p:nvPicPr>
          <p:cNvPr id="12" name="Obrázek 11" descr="IMG_3815.JPG">
            <a:extLst>
              <a:ext uri="{FF2B5EF4-FFF2-40B4-BE49-F238E27FC236}">
                <a16:creationId xmlns:a16="http://schemas.microsoft.com/office/drawing/2014/main" id="{F39F37B7-0AA4-AB4F-FC42-DA1A7C3F2E48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19872" y="476672"/>
            <a:ext cx="1512168" cy="1008112"/>
          </a:xfrm>
          <a:prstGeom prst="rect">
            <a:avLst/>
          </a:prstGeom>
        </p:spPr>
      </p:pic>
      <p:pic>
        <p:nvPicPr>
          <p:cNvPr id="13" name="Obrázek 12" descr="pd heluz 2012.11.23_0021.JPG">
            <a:extLst>
              <a:ext uri="{FF2B5EF4-FFF2-40B4-BE49-F238E27FC236}">
                <a16:creationId xmlns:a16="http://schemas.microsoft.com/office/drawing/2014/main" id="{BEA35107-E338-4221-427D-CD5F3D4AE373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6200000">
            <a:off x="3209343" y="2775434"/>
            <a:ext cx="1684244" cy="1263183"/>
          </a:xfrm>
          <a:prstGeom prst="rect">
            <a:avLst/>
          </a:prstGeom>
        </p:spPr>
      </p:pic>
      <p:pic>
        <p:nvPicPr>
          <p:cNvPr id="14" name="Obrázek 13" descr="pd heluz 2012.10.10_0052.JPG">
            <a:extLst>
              <a:ext uri="{FF2B5EF4-FFF2-40B4-BE49-F238E27FC236}">
                <a16:creationId xmlns:a16="http://schemas.microsoft.com/office/drawing/2014/main" id="{B72EBB86-9047-0DC5-4893-817F122D063A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004047" y="476672"/>
            <a:ext cx="1344149" cy="1008112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F557BAE9-00D2-BC95-479D-60C171E160C0}"/>
              </a:ext>
            </a:extLst>
          </p:cNvPr>
          <p:cNvSpPr txBox="1"/>
          <p:nvPr/>
        </p:nvSpPr>
        <p:spPr>
          <a:xfrm>
            <a:off x="8012651" y="189587"/>
            <a:ext cx="1753475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cs-CZ"/>
              <a:t>Rok 2012 - 2013</a:t>
            </a:r>
          </a:p>
        </p:txBody>
      </p:sp>
    </p:spTree>
    <p:extLst>
      <p:ext uri="{BB962C8B-B14F-4D97-AF65-F5344CB8AC3E}">
        <p14:creationId xmlns:p14="http://schemas.microsoft.com/office/powerpoint/2010/main" val="317995815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20D3FEE7A6E804587D42D67559EFB8B" ma:contentTypeVersion="17" ma:contentTypeDescription="Create a new document." ma:contentTypeScope="" ma:versionID="d154019dd198991d0b6645b783eb89c6">
  <xsd:schema xmlns:xsd="http://www.w3.org/2001/XMLSchema" xmlns:xs="http://www.w3.org/2001/XMLSchema" xmlns:p="http://schemas.microsoft.com/office/2006/metadata/properties" xmlns:ns3="39506878-7f1b-4d26-83e0-a0e390113056" xmlns:ns4="0458a20a-75e0-446f-b71c-a21a9d4f6027" targetNamespace="http://schemas.microsoft.com/office/2006/metadata/properties" ma:root="true" ma:fieldsID="5ffb845141bb3488c4c79690707ecff1" ns3:_="" ns4:_="">
    <xsd:import namespace="39506878-7f1b-4d26-83e0-a0e390113056"/>
    <xsd:import namespace="0458a20a-75e0-446f-b71c-a21a9d4f602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OCR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506878-7f1b-4d26-83e0-a0e39011305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_activity" ma:index="20" nillable="true" ma:displayName="_activity" ma:hidden="true" ma:internalName="_activity">
      <xsd:simpleType>
        <xsd:restriction base="dms:Note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58a20a-75e0-446f-b71c-a21a9d4f602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39506878-7f1b-4d26-83e0-a0e390113056" xsi:nil="true"/>
  </documentManagement>
</p:properties>
</file>

<file path=customXml/itemProps1.xml><?xml version="1.0" encoding="utf-8"?>
<ds:datastoreItem xmlns:ds="http://schemas.openxmlformats.org/officeDocument/2006/customXml" ds:itemID="{22DCAAD1-5E52-4830-B37F-415DF920B11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C0852CF-C887-4D36-A945-ECC625F8B038}">
  <ds:schemaRefs>
    <ds:schemaRef ds:uri="0458a20a-75e0-446f-b71c-a21a9d4f6027"/>
    <ds:schemaRef ds:uri="39506878-7f1b-4d26-83e0-a0e39011305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E442D724-2C52-4CB4-BDF1-FFCAFF34E061}">
  <ds:schemaRefs>
    <ds:schemaRef ds:uri="0458a20a-75e0-446f-b71c-a21a9d4f6027"/>
    <ds:schemaRef ds:uri="39506878-7f1b-4d26-83e0-a0e39011305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537</Words>
  <Application>Microsoft Office PowerPoint</Application>
  <PresentationFormat>Širokoúhlá obrazovka</PresentationFormat>
  <Paragraphs>168</Paragraphs>
  <Slides>32</Slides>
  <Notes>4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32</vt:i4>
      </vt:variant>
    </vt:vector>
  </HeadingPairs>
  <TitlesOfParts>
    <vt:vector size="37" baseType="lpstr">
      <vt:lpstr>Arial</vt:lpstr>
      <vt:lpstr>Calibri</vt:lpstr>
      <vt:lpstr>Calibri Light</vt:lpstr>
      <vt:lpstr>Wingdings 3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Vzduchotěsnost - OK</vt:lpstr>
      <vt:lpstr>Vzduchotěsnost - OK</vt:lpstr>
      <vt:lpstr>Prezentace aplikace PowerPoint</vt:lpstr>
      <vt:lpstr>Vzduchotěsnost - NE</vt:lpstr>
      <vt:lpstr>Vzduchotěsnost - NE</vt:lpstr>
      <vt:lpstr>Vzduchotěsnost - NE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HELUZ .</dc:creator>
  <cp:lastModifiedBy>Heinrich Pavel</cp:lastModifiedBy>
  <cp:revision>2</cp:revision>
  <dcterms:created xsi:type="dcterms:W3CDTF">2020-02-05T08:33:16Z</dcterms:created>
  <dcterms:modified xsi:type="dcterms:W3CDTF">2025-11-25T20:46:55Z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0x010100020D3FEE7A6E804587D42D67559EFB8B</vt:lpwstr>
  </property>
</Properties>
</file>