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E008D-ED7B-457F-BA89-55864A2FC389}" type="datetimeFigureOut">
              <a:rPr lang="cs-CZ" smtClean="0"/>
              <a:t>23.4.2009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08EFB-2608-4E1E-B77D-4E58AAD5916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subTitle" idx="1"/>
          </p:nvPr>
        </p:nvSpPr>
        <p:spPr>
          <a:xfrm>
            <a:off x="0" y="4437063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zh-CN" sz="2400" dirty="0" smtClean="0">
                <a:solidFill>
                  <a:schemeClr val="tx1"/>
                </a:solidFill>
                <a:latin typeface="Arial" charset="0"/>
              </a:rPr>
              <a:t>V roce 1999 byl v Rakousku realizován první nízkoenergetický dům „Faktor 4+“.</a:t>
            </a:r>
          </a:p>
          <a:p>
            <a:pPr>
              <a:lnSpc>
                <a:spcPct val="80000"/>
              </a:lnSpc>
            </a:pPr>
            <a:r>
              <a:rPr lang="cs-CZ" altLang="zh-CN" sz="2400" dirty="0" smtClean="0">
                <a:solidFill>
                  <a:schemeClr val="tx1"/>
                </a:solidFill>
                <a:latin typeface="Arial" charset="0"/>
              </a:rPr>
              <a:t>V roce 2001 obdržel VELOX </a:t>
            </a:r>
            <a:r>
              <a:rPr lang="cs-CZ" altLang="zh-CN" sz="2400" dirty="0" err="1" smtClean="0">
                <a:solidFill>
                  <a:schemeClr val="tx1"/>
                </a:solidFill>
                <a:latin typeface="Arial" charset="0"/>
              </a:rPr>
              <a:t>Österreichischen</a:t>
            </a:r>
            <a:r>
              <a:rPr lang="cs-CZ" altLang="zh-CN" sz="24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cs-CZ" altLang="zh-CN" sz="2400" dirty="0" err="1" smtClean="0">
                <a:solidFill>
                  <a:schemeClr val="tx1"/>
                </a:solidFill>
                <a:latin typeface="Arial" charset="0"/>
              </a:rPr>
              <a:t>Solarpreis</a:t>
            </a:r>
            <a:r>
              <a:rPr lang="cs-CZ" altLang="zh-CN" sz="2400" dirty="0" smtClean="0">
                <a:solidFill>
                  <a:schemeClr val="tx1"/>
                </a:solidFill>
                <a:latin typeface="Arial" charset="0"/>
              </a:rPr>
              <a:t> - cenu za využití sluneční energie při realizaci pasivního domu „Faktor 10+“.</a:t>
            </a:r>
            <a:endParaRPr lang="cs-CZ" sz="2400" dirty="0" smtClean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0"/>
            <a:ext cx="6407150" cy="11255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21508" name="Picture 4" descr="logo rakousk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188913"/>
            <a:ext cx="1565275" cy="974725"/>
          </a:xfrm>
          <a:prstGeom prst="rect">
            <a:avLst/>
          </a:prstGeom>
          <a:noFill/>
        </p:spPr>
      </p:pic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6165850"/>
            <a:ext cx="6372225" cy="6921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6948488" y="6237288"/>
            <a:ext cx="1727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tabLst>
                <a:tab pos="1436688" algn="l"/>
                <a:tab pos="1520825" algn="l"/>
              </a:tabLst>
            </a:pPr>
            <a:r>
              <a:rPr lang="cs-CZ" sz="2200" b="1">
                <a:solidFill>
                  <a:srgbClr val="00863C"/>
                </a:solidFill>
                <a:latin typeface="Arial Narrow" pitchFamily="34" charset="0"/>
              </a:rPr>
              <a:t>www.velox.cz</a:t>
            </a:r>
          </a:p>
        </p:txBody>
      </p:sp>
      <p:pic>
        <p:nvPicPr>
          <p:cNvPr id="2151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2060575"/>
            <a:ext cx="2286000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8125" y="1557338"/>
            <a:ext cx="2305050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5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11413" y="1216025"/>
            <a:ext cx="34290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17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19475" y="2708275"/>
            <a:ext cx="271780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Předvádění na obrazovce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Motiv sady Office</vt:lpstr>
      <vt:lpstr>Snímek 1</vt:lpstr>
      <vt:lpstr>Snímek 2</vt:lpstr>
    </vt:vector>
  </TitlesOfParts>
  <Company>Your Organization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Your User Name</dc:creator>
  <cp:lastModifiedBy>Your User Name</cp:lastModifiedBy>
  <cp:revision>1</cp:revision>
  <dcterms:created xsi:type="dcterms:W3CDTF">2009-04-23T08:10:01Z</dcterms:created>
  <dcterms:modified xsi:type="dcterms:W3CDTF">2009-04-23T08:10:27Z</dcterms:modified>
</cp:coreProperties>
</file>